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276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26" Type="http://schemas.openxmlformats.org/officeDocument/2006/relationships/image" Target="../media/image106.png"/><Relationship Id="rId39" Type="http://schemas.openxmlformats.org/officeDocument/2006/relationships/image" Target="../media/image119.png"/><Relationship Id="rId21" Type="http://schemas.openxmlformats.org/officeDocument/2006/relationships/image" Target="../media/image101.png"/><Relationship Id="rId34" Type="http://schemas.openxmlformats.org/officeDocument/2006/relationships/image" Target="../media/image114.png"/><Relationship Id="rId42" Type="http://schemas.openxmlformats.org/officeDocument/2006/relationships/image" Target="../media/image122.png"/><Relationship Id="rId47" Type="http://schemas.openxmlformats.org/officeDocument/2006/relationships/image" Target="../media/image127.png"/><Relationship Id="rId7" Type="http://schemas.openxmlformats.org/officeDocument/2006/relationships/image" Target="../media/image12.png"/><Relationship Id="rId2" Type="http://schemas.openxmlformats.org/officeDocument/2006/relationships/image" Target="../media/image86.png"/><Relationship Id="rId16" Type="http://schemas.openxmlformats.org/officeDocument/2006/relationships/image" Target="../media/image96.png"/><Relationship Id="rId29" Type="http://schemas.openxmlformats.org/officeDocument/2006/relationships/image" Target="../media/image109.png"/><Relationship Id="rId11" Type="http://schemas.openxmlformats.org/officeDocument/2006/relationships/image" Target="../media/image91.png"/><Relationship Id="rId24" Type="http://schemas.openxmlformats.org/officeDocument/2006/relationships/image" Target="../media/image104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0.png"/><Relationship Id="rId45" Type="http://schemas.openxmlformats.org/officeDocument/2006/relationships/image" Target="../media/image125.png"/><Relationship Id="rId5" Type="http://schemas.openxmlformats.org/officeDocument/2006/relationships/image" Target="../media/image87.png"/><Relationship Id="rId15" Type="http://schemas.openxmlformats.org/officeDocument/2006/relationships/image" Target="../media/image95.png"/><Relationship Id="rId23" Type="http://schemas.openxmlformats.org/officeDocument/2006/relationships/image" Target="../media/image103.png"/><Relationship Id="rId28" Type="http://schemas.openxmlformats.org/officeDocument/2006/relationships/image" Target="../media/image108.png"/><Relationship Id="rId36" Type="http://schemas.openxmlformats.org/officeDocument/2006/relationships/image" Target="../media/image116.png"/><Relationship Id="rId49" Type="http://schemas.openxmlformats.org/officeDocument/2006/relationships/image" Target="../media/image129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31" Type="http://schemas.openxmlformats.org/officeDocument/2006/relationships/image" Target="../media/image111.png"/><Relationship Id="rId44" Type="http://schemas.openxmlformats.org/officeDocument/2006/relationships/image" Target="../media/image124.png"/><Relationship Id="rId4" Type="http://schemas.openxmlformats.org/officeDocument/2006/relationships/image" Target="../media/image6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Relationship Id="rId27" Type="http://schemas.openxmlformats.org/officeDocument/2006/relationships/image" Target="../media/image107.png"/><Relationship Id="rId30" Type="http://schemas.openxmlformats.org/officeDocument/2006/relationships/image" Target="../media/image110.png"/><Relationship Id="rId35" Type="http://schemas.openxmlformats.org/officeDocument/2006/relationships/image" Target="../media/image115.png"/><Relationship Id="rId43" Type="http://schemas.openxmlformats.org/officeDocument/2006/relationships/image" Target="../media/image123.png"/><Relationship Id="rId48" Type="http://schemas.openxmlformats.org/officeDocument/2006/relationships/image" Target="../media/image128.png"/><Relationship Id="rId8" Type="http://schemas.openxmlformats.org/officeDocument/2006/relationships/image" Target="../media/image88.png"/><Relationship Id="rId3" Type="http://schemas.openxmlformats.org/officeDocument/2006/relationships/image" Target="../media/image25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105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6.png"/><Relationship Id="rId20" Type="http://schemas.openxmlformats.org/officeDocument/2006/relationships/image" Target="../media/image100.png"/><Relationship Id="rId41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2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42" Type="http://schemas.openxmlformats.org/officeDocument/2006/relationships/image" Target="../media/image165.png"/><Relationship Id="rId7" Type="http://schemas.openxmlformats.org/officeDocument/2006/relationships/image" Target="../media/image12.png"/><Relationship Id="rId2" Type="http://schemas.openxmlformats.org/officeDocument/2006/relationships/image" Target="../media/image86.png"/><Relationship Id="rId16" Type="http://schemas.openxmlformats.org/officeDocument/2006/relationships/image" Target="../media/image139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37" Type="http://schemas.openxmlformats.org/officeDocument/2006/relationships/image" Target="../media/image160.png"/><Relationship Id="rId40" Type="http://schemas.openxmlformats.org/officeDocument/2006/relationships/image" Target="../media/image163.png"/><Relationship Id="rId45" Type="http://schemas.openxmlformats.org/officeDocument/2006/relationships/image" Target="../media/image168.png"/><Relationship Id="rId5" Type="http://schemas.openxmlformats.org/officeDocument/2006/relationships/image" Target="../media/image130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4" Type="http://schemas.openxmlformats.org/officeDocument/2006/relationships/image" Target="../media/image167.png"/><Relationship Id="rId4" Type="http://schemas.openxmlformats.org/officeDocument/2006/relationships/image" Target="../media/image6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43" Type="http://schemas.openxmlformats.org/officeDocument/2006/relationships/image" Target="../media/image166.png"/><Relationship Id="rId8" Type="http://schemas.openxmlformats.org/officeDocument/2006/relationships/image" Target="../media/image131.png"/><Relationship Id="rId3" Type="http://schemas.openxmlformats.org/officeDocument/2006/relationships/image" Target="../media/image25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38" Type="http://schemas.openxmlformats.org/officeDocument/2006/relationships/image" Target="../media/image161.png"/><Relationship Id="rId20" Type="http://schemas.openxmlformats.org/officeDocument/2006/relationships/image" Target="../media/image143.png"/><Relationship Id="rId41" Type="http://schemas.openxmlformats.org/officeDocument/2006/relationships/image" Target="../media/image164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9" Type="http://schemas.openxmlformats.org/officeDocument/2006/relationships/image" Target="../media/image201.png"/><Relationship Id="rId21" Type="http://schemas.openxmlformats.org/officeDocument/2006/relationships/image" Target="../media/image183.png"/><Relationship Id="rId34" Type="http://schemas.openxmlformats.org/officeDocument/2006/relationships/image" Target="../media/image196.png"/><Relationship Id="rId7" Type="http://schemas.openxmlformats.org/officeDocument/2006/relationships/image" Target="../media/image12.png"/><Relationship Id="rId2" Type="http://schemas.openxmlformats.org/officeDocument/2006/relationships/image" Target="../media/image86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png"/><Relationship Id="rId41" Type="http://schemas.openxmlformats.org/officeDocument/2006/relationships/image" Target="../media/image2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40" Type="http://schemas.openxmlformats.org/officeDocument/2006/relationships/image" Target="../media/image202.png"/><Relationship Id="rId5" Type="http://schemas.openxmlformats.org/officeDocument/2006/relationships/image" Target="../media/image169.pn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31" Type="http://schemas.openxmlformats.org/officeDocument/2006/relationships/image" Target="../media/image193.png"/><Relationship Id="rId4" Type="http://schemas.openxmlformats.org/officeDocument/2006/relationships/image" Target="../media/image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8" Type="http://schemas.openxmlformats.org/officeDocument/2006/relationships/image" Target="../media/image170.png"/><Relationship Id="rId3" Type="http://schemas.openxmlformats.org/officeDocument/2006/relationships/image" Target="../media/image25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33" Type="http://schemas.openxmlformats.org/officeDocument/2006/relationships/image" Target="../media/image195.png"/><Relationship Id="rId38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3.png"/><Relationship Id="rId21" Type="http://schemas.openxmlformats.org/officeDocument/2006/relationships/image" Target="../media/image218.png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47" Type="http://schemas.openxmlformats.org/officeDocument/2006/relationships/image" Target="../media/image244.png"/><Relationship Id="rId50" Type="http://schemas.openxmlformats.org/officeDocument/2006/relationships/image" Target="../media/image247.png"/><Relationship Id="rId55" Type="http://schemas.openxmlformats.org/officeDocument/2006/relationships/image" Target="../media/image252.png"/><Relationship Id="rId63" Type="http://schemas.openxmlformats.org/officeDocument/2006/relationships/image" Target="../media/image260.png"/><Relationship Id="rId7" Type="http://schemas.openxmlformats.org/officeDocument/2006/relationships/image" Target="../media/image12.png"/><Relationship Id="rId2" Type="http://schemas.openxmlformats.org/officeDocument/2006/relationships/image" Target="../media/image86.png"/><Relationship Id="rId16" Type="http://schemas.openxmlformats.org/officeDocument/2006/relationships/image" Target="../media/image213.png"/><Relationship Id="rId29" Type="http://schemas.openxmlformats.org/officeDocument/2006/relationships/image" Target="../media/image226.png"/><Relationship Id="rId11" Type="http://schemas.openxmlformats.org/officeDocument/2006/relationships/image" Target="../media/image208.png"/><Relationship Id="rId24" Type="http://schemas.openxmlformats.org/officeDocument/2006/relationships/image" Target="../media/image221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png"/><Relationship Id="rId45" Type="http://schemas.openxmlformats.org/officeDocument/2006/relationships/image" Target="../media/image242.png"/><Relationship Id="rId53" Type="http://schemas.openxmlformats.org/officeDocument/2006/relationships/image" Target="../media/image250.png"/><Relationship Id="rId58" Type="http://schemas.openxmlformats.org/officeDocument/2006/relationships/image" Target="../media/image255.png"/><Relationship Id="rId5" Type="http://schemas.openxmlformats.org/officeDocument/2006/relationships/image" Target="../media/image204.png"/><Relationship Id="rId61" Type="http://schemas.openxmlformats.org/officeDocument/2006/relationships/image" Target="../media/image258.png"/><Relationship Id="rId19" Type="http://schemas.openxmlformats.org/officeDocument/2006/relationships/image" Target="../media/image216.png"/><Relationship Id="rId14" Type="http://schemas.openxmlformats.org/officeDocument/2006/relationships/image" Target="../media/image211.png"/><Relationship Id="rId22" Type="http://schemas.openxmlformats.org/officeDocument/2006/relationships/image" Target="../media/image219.png"/><Relationship Id="rId27" Type="http://schemas.openxmlformats.org/officeDocument/2006/relationships/image" Target="../media/image224.png"/><Relationship Id="rId30" Type="http://schemas.openxmlformats.org/officeDocument/2006/relationships/image" Target="../media/image227.png"/><Relationship Id="rId35" Type="http://schemas.openxmlformats.org/officeDocument/2006/relationships/image" Target="../media/image232.png"/><Relationship Id="rId43" Type="http://schemas.openxmlformats.org/officeDocument/2006/relationships/image" Target="../media/image240.png"/><Relationship Id="rId48" Type="http://schemas.openxmlformats.org/officeDocument/2006/relationships/image" Target="../media/image245.png"/><Relationship Id="rId56" Type="http://schemas.openxmlformats.org/officeDocument/2006/relationships/image" Target="../media/image253.png"/><Relationship Id="rId64" Type="http://schemas.openxmlformats.org/officeDocument/2006/relationships/image" Target="../media/image261.png"/><Relationship Id="rId8" Type="http://schemas.openxmlformats.org/officeDocument/2006/relationships/image" Target="../media/image205.png"/><Relationship Id="rId51" Type="http://schemas.openxmlformats.org/officeDocument/2006/relationships/image" Target="../media/image248.png"/><Relationship Id="rId3" Type="http://schemas.openxmlformats.org/officeDocument/2006/relationships/image" Target="../media/image25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5" Type="http://schemas.openxmlformats.org/officeDocument/2006/relationships/image" Target="../media/image222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43.png"/><Relationship Id="rId59" Type="http://schemas.openxmlformats.org/officeDocument/2006/relationships/image" Target="../media/image256.png"/><Relationship Id="rId20" Type="http://schemas.openxmlformats.org/officeDocument/2006/relationships/image" Target="../media/image217.png"/><Relationship Id="rId41" Type="http://schemas.openxmlformats.org/officeDocument/2006/relationships/image" Target="../media/image238.png"/><Relationship Id="rId54" Type="http://schemas.openxmlformats.org/officeDocument/2006/relationships/image" Target="../media/image251.png"/><Relationship Id="rId62" Type="http://schemas.openxmlformats.org/officeDocument/2006/relationships/image" Target="../media/image2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5" Type="http://schemas.openxmlformats.org/officeDocument/2006/relationships/image" Target="../media/image212.png"/><Relationship Id="rId23" Type="http://schemas.openxmlformats.org/officeDocument/2006/relationships/image" Target="../media/image220.png"/><Relationship Id="rId28" Type="http://schemas.openxmlformats.org/officeDocument/2006/relationships/image" Target="../media/image225.png"/><Relationship Id="rId36" Type="http://schemas.openxmlformats.org/officeDocument/2006/relationships/image" Target="../media/image233.png"/><Relationship Id="rId49" Type="http://schemas.openxmlformats.org/officeDocument/2006/relationships/image" Target="../media/image246.png"/><Relationship Id="rId57" Type="http://schemas.openxmlformats.org/officeDocument/2006/relationships/image" Target="../media/image254.png"/><Relationship Id="rId10" Type="http://schemas.openxmlformats.org/officeDocument/2006/relationships/image" Target="../media/image207.png"/><Relationship Id="rId31" Type="http://schemas.openxmlformats.org/officeDocument/2006/relationships/image" Target="../media/image228.png"/><Relationship Id="rId44" Type="http://schemas.openxmlformats.org/officeDocument/2006/relationships/image" Target="../media/image241.png"/><Relationship Id="rId52" Type="http://schemas.openxmlformats.org/officeDocument/2006/relationships/image" Target="../media/image249.png"/><Relationship Id="rId60" Type="http://schemas.openxmlformats.org/officeDocument/2006/relationships/image" Target="../media/image257.png"/><Relationship Id="rId65" Type="http://schemas.openxmlformats.org/officeDocument/2006/relationships/image" Target="../media/image262.png"/><Relationship Id="rId4" Type="http://schemas.openxmlformats.org/officeDocument/2006/relationships/image" Target="../media/image6.png"/><Relationship Id="rId9" Type="http://schemas.openxmlformats.org/officeDocument/2006/relationships/image" Target="../media/image206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9" Type="http://schemas.openxmlformats.org/officeDocument/2006/relationships/image" Target="../media/image2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7" Type="http://schemas.openxmlformats.org/officeDocument/2006/relationships/image" Target="../media/image267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12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6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8.png"/><Relationship Id="rId7" Type="http://schemas.openxmlformats.org/officeDocument/2006/relationships/image" Target="../media/image12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3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65.png"/><Relationship Id="rId3" Type="http://schemas.openxmlformats.org/officeDocument/2006/relationships/image" Target="../media/image34.png"/><Relationship Id="rId21" Type="http://schemas.openxmlformats.org/officeDocument/2006/relationships/image" Target="../media/image59.png"/><Relationship Id="rId7" Type="http://schemas.openxmlformats.org/officeDocument/2006/relationships/image" Target="../media/image12.png"/><Relationship Id="rId12" Type="http://schemas.openxmlformats.org/officeDocument/2006/relationships/image" Target="../media/image49.png"/><Relationship Id="rId17" Type="http://schemas.openxmlformats.org/officeDocument/2006/relationships/image" Target="../media/image64.png"/><Relationship Id="rId2" Type="http://schemas.openxmlformats.org/officeDocument/2006/relationships/image" Target="../media/image33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35.png"/><Relationship Id="rId15" Type="http://schemas.openxmlformats.org/officeDocument/2006/relationships/image" Target="../media/image62.png"/><Relationship Id="rId10" Type="http://schemas.openxmlformats.org/officeDocument/2006/relationships/image" Target="../media/image47.png"/><Relationship Id="rId19" Type="http://schemas.openxmlformats.org/officeDocument/2006/relationships/image" Target="../media/image66.png"/><Relationship Id="rId4" Type="http://schemas.openxmlformats.org/officeDocument/2006/relationships/image" Target="../media/image6.png"/><Relationship Id="rId9" Type="http://schemas.openxmlformats.org/officeDocument/2006/relationships/image" Target="../media/image46.png"/><Relationship Id="rId14" Type="http://schemas.openxmlformats.org/officeDocument/2006/relationships/image" Target="../media/image61.png"/><Relationship Id="rId22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34.png"/><Relationship Id="rId21" Type="http://schemas.openxmlformats.org/officeDocument/2006/relationships/image" Target="../media/image82.png"/><Relationship Id="rId7" Type="http://schemas.openxmlformats.org/officeDocument/2006/relationships/image" Target="../media/image12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33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5" Type="http://schemas.openxmlformats.org/officeDocument/2006/relationships/image" Target="../media/image35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63" y="-994718"/>
            <a:ext cx="18424241" cy="12275151"/>
            <a:chOff x="-69263" y="-994718"/>
            <a:chExt cx="18424241" cy="1227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63" y="-994718"/>
              <a:ext cx="18424241" cy="1227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138" y="1987020"/>
            <a:ext cx="15515956" cy="3966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7981" y="6509462"/>
            <a:ext cx="2569753" cy="2569753"/>
            <a:chOff x="7857981" y="6509462"/>
            <a:chExt cx="2569753" cy="25697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7981" y="6509462"/>
              <a:ext cx="2569753" cy="25697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67849" y="5444035"/>
            <a:ext cx="9022250" cy="826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96064" y="9539769"/>
            <a:ext cx="1293586" cy="538158"/>
            <a:chOff x="8496064" y="9539769"/>
            <a:chExt cx="1293586" cy="5381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6064" y="9539769"/>
              <a:ext cx="1293586" cy="53815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44993" y="1491330"/>
            <a:ext cx="10783696" cy="1177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28571" y="2651927"/>
            <a:ext cx="11428571" cy="57143"/>
            <a:chOff x="3428571" y="2651927"/>
            <a:chExt cx="11428571" cy="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28571" y="2651927"/>
              <a:ext cx="11428571" cy="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53" y="-1021160"/>
            <a:ext cx="18421020" cy="12328035"/>
            <a:chOff x="-67653" y="-1021160"/>
            <a:chExt cx="18421020" cy="12328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53" y="-1021160"/>
              <a:ext cx="18421020" cy="12328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2550"/>
              <a:ext cx="1194671" cy="71088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87167" y="1016520"/>
            <a:ext cx="13111381" cy="8925980"/>
            <a:chOff x="2587167" y="1016520"/>
            <a:chExt cx="13111381" cy="89259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87167" y="1936136"/>
              <a:ext cx="1906966" cy="1429287"/>
              <a:chOff x="2587167" y="1936136"/>
              <a:chExt cx="1906966" cy="142928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26975" y="1314784"/>
                <a:ext cx="3813931" cy="285857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87167" y="1936136"/>
                <a:ext cx="1906966" cy="14292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87167" y="4060432"/>
              <a:ext cx="1906966" cy="956646"/>
              <a:chOff x="2587167" y="4060432"/>
              <a:chExt cx="1906966" cy="95664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125" y="3644550"/>
                <a:ext cx="3813931" cy="1913292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87167" y="4060432"/>
                <a:ext cx="1906966" cy="9566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87167" y="5793559"/>
              <a:ext cx="1906966" cy="1429287"/>
              <a:chOff x="2587167" y="5793559"/>
              <a:chExt cx="1906966" cy="142928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26975" y="5172207"/>
                <a:ext cx="3813931" cy="2858574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87167" y="5793559"/>
                <a:ext cx="1906966" cy="142928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587167" y="8985854"/>
              <a:ext cx="1906966" cy="956646"/>
              <a:chOff x="2587167" y="8985854"/>
              <a:chExt cx="1906966" cy="95664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96125" y="8569973"/>
                <a:ext cx="3813931" cy="1913292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87167" y="8985854"/>
                <a:ext cx="1906966" cy="9566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34686" y="8985854"/>
              <a:ext cx="1906966" cy="956646"/>
              <a:chOff x="7834686" y="8985854"/>
              <a:chExt cx="1906966" cy="9566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43644" y="8569973"/>
                <a:ext cx="3813931" cy="1913292"/>
              </a:xfrm>
              <a:prstGeom prst="rect">
                <a:avLst/>
              </a:prstGeom>
            </p:spPr>
          </p:pic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34686" y="8985854"/>
                <a:ext cx="1906966" cy="95664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834686" y="4060432"/>
              <a:ext cx="1906966" cy="956646"/>
              <a:chOff x="7834686" y="4060432"/>
              <a:chExt cx="1906966" cy="956646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43644" y="3644550"/>
                <a:ext cx="3813931" cy="1913292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34686" y="4060432"/>
                <a:ext cx="1906966" cy="95664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834686" y="1936136"/>
              <a:ext cx="1906966" cy="1429287"/>
              <a:chOff x="7834686" y="1936136"/>
              <a:chExt cx="1906966" cy="14292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74494" y="1314784"/>
                <a:ext cx="3813931" cy="2858574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834686" y="1936136"/>
                <a:ext cx="1906966" cy="14292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210926" y="2172457"/>
              <a:ext cx="1906966" cy="956646"/>
              <a:chOff x="5210926" y="2172457"/>
              <a:chExt cx="1906966" cy="95664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319885" y="1756575"/>
                <a:ext cx="3813931" cy="1913292"/>
              </a:xfrm>
              <a:prstGeom prst="rect">
                <a:avLst/>
              </a:prstGeom>
            </p:spPr>
          </p:pic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210926" y="2172457"/>
                <a:ext cx="1906966" cy="956646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62988" y="2247026"/>
              <a:ext cx="2025482" cy="1215758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59262" y="4134998"/>
              <a:ext cx="2346101" cy="1215758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9262" y="5949108"/>
              <a:ext cx="2274129" cy="1523491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59262" y="9060422"/>
              <a:ext cx="2498253" cy="1215757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86748" y="2247019"/>
              <a:ext cx="2168110" cy="1206234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21605" y="2247022"/>
              <a:ext cx="2177576" cy="1206234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921605" y="4135003"/>
              <a:ext cx="2051367" cy="120623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7834686" y="5699350"/>
              <a:ext cx="1906966" cy="956646"/>
              <a:chOff x="7834686" y="5699350"/>
              <a:chExt cx="1906966" cy="95664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834686" y="5699350"/>
                <a:ext cx="1906966" cy="956646"/>
                <a:chOff x="7834686" y="5699350"/>
                <a:chExt cx="1906966" cy="956646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43644" y="5283469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834686" y="5699350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683850" y="5773919"/>
                <a:ext cx="2558129" cy="1215757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834686" y="7350846"/>
              <a:ext cx="1906966" cy="956646"/>
              <a:chOff x="7834686" y="7350846"/>
              <a:chExt cx="1906966" cy="95664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834686" y="7350846"/>
                <a:ext cx="1906966" cy="956646"/>
                <a:chOff x="7834686" y="7350846"/>
                <a:chExt cx="1906966" cy="956646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43644" y="6934965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7834686" y="7350846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672757" y="7270072"/>
                <a:ext cx="2558129" cy="1523491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72757" y="8905079"/>
              <a:ext cx="2577176" cy="1523491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1232430" y="8985854"/>
              <a:ext cx="1906966" cy="956646"/>
              <a:chOff x="11232430" y="8985854"/>
              <a:chExt cx="1906966" cy="95664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11232430" y="8985854"/>
                <a:ext cx="1906966" cy="956646"/>
                <a:chOff x="11232430" y="8985854"/>
                <a:chExt cx="1906966" cy="956646"/>
              </a:xfrm>
            </p:grpSpPr>
            <p:pic>
              <p:nvPicPr>
                <p:cNvPr id="77" name="Object 7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341388" y="8569973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232430" y="8985854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070462" y="9060422"/>
                <a:ext cx="2308110" cy="120623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3791582" y="1477353"/>
              <a:ext cx="1906966" cy="956646"/>
              <a:chOff x="13791582" y="1477353"/>
              <a:chExt cx="1906966" cy="956646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13791582" y="1477353"/>
                <a:ext cx="1906966" cy="956646"/>
                <a:chOff x="13791582" y="1477353"/>
                <a:chExt cx="1906966" cy="956646"/>
              </a:xfrm>
            </p:grpSpPr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900541" y="1061471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85" name="Object 84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791582" y="1477353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3867369" y="1551918"/>
                <a:ext cx="2032319" cy="121575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3791582" y="3270089"/>
              <a:ext cx="1906966" cy="956646"/>
              <a:chOff x="13791582" y="3270089"/>
              <a:chExt cx="1906966" cy="956646"/>
            </a:xfrm>
          </p:grpSpPr>
          <p:grpSp>
            <p:nvGrpSpPr>
              <p:cNvPr id="1025" name="그룹 1025"/>
              <p:cNvGrpSpPr/>
              <p:nvPr/>
            </p:nvGrpSpPr>
            <p:grpSpPr>
              <a:xfrm>
                <a:off x="13791582" y="3270089"/>
                <a:ext cx="1906966" cy="956646"/>
                <a:chOff x="13791582" y="3270089"/>
                <a:chExt cx="1906966" cy="956646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900541" y="2854208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791582" y="3270089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867369" y="3344661"/>
                <a:ext cx="2051367" cy="121575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3791582" y="5106204"/>
              <a:ext cx="1906966" cy="956646"/>
              <a:chOff x="13791582" y="5106204"/>
              <a:chExt cx="1906966" cy="956646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13791582" y="5106204"/>
                <a:ext cx="1906966" cy="956646"/>
                <a:chOff x="13791582" y="5106204"/>
                <a:chExt cx="1906966" cy="956646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900541" y="4690322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99" name="Object 9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791582" y="5106204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585178" y="5180775"/>
                <a:ext cx="2602510" cy="1215757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3791582" y="6872523"/>
              <a:ext cx="1906966" cy="956646"/>
              <a:chOff x="13791582" y="6872523"/>
              <a:chExt cx="1906966" cy="956646"/>
            </a:xfrm>
          </p:grpSpPr>
          <p:grpSp>
            <p:nvGrpSpPr>
              <p:cNvPr id="1029" name="그룹 1029"/>
              <p:cNvGrpSpPr/>
              <p:nvPr/>
            </p:nvGrpSpPr>
            <p:grpSpPr>
              <a:xfrm>
                <a:off x="13791582" y="6872523"/>
                <a:ext cx="1906966" cy="956646"/>
                <a:chOff x="13791582" y="6872523"/>
                <a:chExt cx="1906966" cy="956646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2900541" y="6456642"/>
                  <a:ext cx="3813931" cy="1913292"/>
                </a:xfrm>
                <a:prstGeom prst="rect">
                  <a:avLst/>
                </a:prstGeom>
              </p:spPr>
            </p:pic>
            <p:pic>
              <p:nvPicPr>
                <p:cNvPr id="106" name="Object 10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3791582" y="6872523"/>
                  <a:ext cx="1906966" cy="956646"/>
                </a:xfrm>
                <a:prstGeom prst="rect">
                  <a:avLst/>
                </a:prstGeom>
              </p:spPr>
            </p:pic>
          </p:grpSp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640715" y="6791753"/>
                <a:ext cx="2268615" cy="1523491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4494132" y="2555541"/>
              <a:ext cx="716794" cy="171429"/>
              <a:chOff x="4494132" y="2555541"/>
              <a:chExt cx="716794" cy="171429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4494132" y="2555541"/>
                <a:ext cx="716794" cy="171429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7117892" y="2555541"/>
              <a:ext cx="716794" cy="171429"/>
              <a:chOff x="7117892" y="2555541"/>
              <a:chExt cx="716794" cy="17142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117892" y="2555541"/>
                <a:ext cx="716794" cy="171429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3193140" y="3617684"/>
              <a:ext cx="695019" cy="171429"/>
              <a:chOff x="3193140" y="3617684"/>
              <a:chExt cx="695019" cy="171429"/>
            </a:xfrm>
          </p:grpSpPr>
          <p:pic>
            <p:nvPicPr>
              <p:cNvPr id="117" name="Object 116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3193140" y="3617684"/>
                <a:ext cx="695019" cy="171429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3152404" y="5310085"/>
              <a:ext cx="776491" cy="171429"/>
              <a:chOff x="3152404" y="5310085"/>
              <a:chExt cx="776491" cy="171429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 rot="5400000">
                <a:off x="3152404" y="5310085"/>
                <a:ext cx="776491" cy="17142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2659140" y="8009107"/>
              <a:ext cx="1763019" cy="171429"/>
              <a:chOff x="2659140" y="8009107"/>
              <a:chExt cx="1763019" cy="171429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 rot="5400000">
                <a:off x="2659140" y="8009107"/>
                <a:ext cx="1763019" cy="17142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440659" y="3617684"/>
              <a:ext cx="695019" cy="171429"/>
              <a:chOff x="8440659" y="3617684"/>
              <a:chExt cx="695019" cy="171429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 rot="5400000">
                <a:off x="8440659" y="3617684"/>
                <a:ext cx="695019" cy="17142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447032" y="5262976"/>
              <a:ext cx="682273" cy="171429"/>
              <a:chOff x="8447032" y="5262976"/>
              <a:chExt cx="682273" cy="171429"/>
            </a:xfrm>
          </p:grpSpPr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 rot="5400000">
                <a:off x="8447032" y="5262976"/>
                <a:ext cx="682273" cy="17142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4494132" y="4443517"/>
              <a:ext cx="3340553" cy="171429"/>
              <a:chOff x="4494132" y="4443517"/>
              <a:chExt cx="3340553" cy="171429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 rot="10800000">
                <a:off x="4494132" y="4443517"/>
                <a:ext cx="3340553" cy="17142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8440743" y="6908183"/>
              <a:ext cx="694850" cy="171429"/>
              <a:chOff x="8440743" y="6908183"/>
              <a:chExt cx="694850" cy="171429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36" cstate="print"/>
              <a:stretch>
                <a:fillRect/>
              </a:stretch>
            </p:blipFill>
            <p:spPr>
              <a:xfrm rot="5400000">
                <a:off x="8440743" y="6908183"/>
                <a:ext cx="694850" cy="171429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8448987" y="8551435"/>
              <a:ext cx="678362" cy="171429"/>
              <a:chOff x="8448987" y="8551435"/>
              <a:chExt cx="678362" cy="171429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 rot="5400000">
                <a:off x="8448987" y="8551435"/>
                <a:ext cx="678362" cy="171429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4327019" y="2756806"/>
              <a:ext cx="836091" cy="171429"/>
              <a:chOff x="14327019" y="2756806"/>
              <a:chExt cx="836091" cy="171429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 rot="5400000">
                <a:off x="14327019" y="2756806"/>
                <a:ext cx="836091" cy="171429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14305331" y="4571231"/>
              <a:ext cx="879468" cy="171429"/>
              <a:chOff x="14305331" y="4571231"/>
              <a:chExt cx="879468" cy="171429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5400000">
                <a:off x="14305331" y="4571231"/>
                <a:ext cx="879468" cy="171429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14340228" y="6372448"/>
              <a:ext cx="809674" cy="171429"/>
              <a:chOff x="14340228" y="6372448"/>
              <a:chExt cx="809674" cy="171429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 rot="5400000">
                <a:off x="14340228" y="6372448"/>
                <a:ext cx="809674" cy="171429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9741651" y="9368939"/>
              <a:ext cx="1490778" cy="171429"/>
              <a:chOff x="9741651" y="9368939"/>
              <a:chExt cx="1490778" cy="171429"/>
            </a:xfrm>
          </p:grpSpPr>
          <p:pic>
            <p:nvPicPr>
              <p:cNvPr id="150" name="Object 149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9741651" y="9368939"/>
                <a:ext cx="1490778" cy="171429"/>
              </a:xfrm>
              <a:prstGeom prst="rect">
                <a:avLst/>
              </a:prstGeom>
            </p:spPr>
          </p:pic>
        </p:grpSp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828007" y="3430162"/>
              <a:ext cx="617349" cy="427987"/>
            </a:xfrm>
            <a:prstGeom prst="rect">
              <a:avLst/>
            </a:prstGeom>
          </p:spPr>
        </p:pic>
        <p:pic>
          <p:nvPicPr>
            <p:cNvPr id="153" name="Object 15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11220" y="7772751"/>
              <a:ext cx="617349" cy="427987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6078542" y="1406529"/>
              <a:ext cx="2738709" cy="762943"/>
              <a:chOff x="6078542" y="1406529"/>
              <a:chExt cx="2738709" cy="762943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5785642" y="1702286"/>
                <a:ext cx="761905" cy="171429"/>
                <a:chOff x="5785642" y="1702286"/>
                <a:chExt cx="761905" cy="171429"/>
              </a:xfrm>
            </p:grpSpPr>
            <p:pic>
              <p:nvPicPr>
                <p:cNvPr id="156" name="Object 155"/>
                <p:cNvPicPr>
                  <a:picLocks noChangeAspect="1"/>
                </p:cNvPicPr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 rot="5400000">
                  <a:off x="5785642" y="1702286"/>
                  <a:ext cx="761905" cy="171429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8502746" y="1673472"/>
                <a:ext cx="571429" cy="57143"/>
                <a:chOff x="8502746" y="1673472"/>
                <a:chExt cx="571429" cy="57143"/>
              </a:xfrm>
            </p:grpSpPr>
            <p:pic>
              <p:nvPicPr>
                <p:cNvPr id="159" name="Object 158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 rot="5400000">
                  <a:off x="8502746" y="1673472"/>
                  <a:ext cx="571429" cy="57143"/>
                </a:xfrm>
                <a:prstGeom prst="rect">
                  <a:avLst/>
                </a:prstGeom>
              </p:spPr>
            </p:pic>
          </p:grpSp>
          <p:grpSp>
            <p:nvGrpSpPr>
              <p:cNvPr id="1047" name="그룹 1047"/>
              <p:cNvGrpSpPr/>
              <p:nvPr/>
            </p:nvGrpSpPr>
            <p:grpSpPr>
              <a:xfrm>
                <a:off x="6145361" y="1410109"/>
                <a:ext cx="2666667" cy="57143"/>
                <a:chOff x="6145361" y="1410109"/>
                <a:chExt cx="2666667" cy="57143"/>
              </a:xfrm>
            </p:grpSpPr>
            <p:pic>
              <p:nvPicPr>
                <p:cNvPr id="162" name="Object 161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6145361" y="1410109"/>
                  <a:ext cx="2666667" cy="5714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5" name="Object 164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88514" y="978426"/>
              <a:ext cx="618320" cy="430044"/>
            </a:xfrm>
            <a:prstGeom prst="rect">
              <a:avLst/>
            </a:prstGeom>
          </p:spPr>
        </p:pic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56972" y="2208436"/>
              <a:ext cx="617349" cy="427987"/>
            </a:xfrm>
            <a:prstGeom prst="rect">
              <a:avLst/>
            </a:prstGeom>
          </p:spPr>
        </p:pic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14190" y="3450266"/>
              <a:ext cx="618320" cy="430044"/>
            </a:xfrm>
            <a:prstGeom prst="rect">
              <a:avLst/>
            </a:prstGeom>
          </p:spPr>
        </p:pic>
        <p:grpSp>
          <p:nvGrpSpPr>
            <p:cNvPr id="1048" name="그룹 1048"/>
            <p:cNvGrpSpPr/>
            <p:nvPr/>
          </p:nvGrpSpPr>
          <p:grpSpPr>
            <a:xfrm>
              <a:off x="9741651" y="1870381"/>
              <a:ext cx="4048432" cy="2694326"/>
              <a:chOff x="9741651" y="1870381"/>
              <a:chExt cx="4048432" cy="2694326"/>
            </a:xfrm>
          </p:grpSpPr>
          <p:grpSp>
            <p:nvGrpSpPr>
              <p:cNvPr id="1049" name="그룹 1049"/>
              <p:cNvGrpSpPr/>
              <p:nvPr/>
            </p:nvGrpSpPr>
            <p:grpSpPr>
              <a:xfrm>
                <a:off x="11884876" y="1875485"/>
                <a:ext cx="1904762" cy="171429"/>
                <a:chOff x="11884876" y="1875485"/>
                <a:chExt cx="1904762" cy="171429"/>
              </a:xfrm>
            </p:grpSpPr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11884876" y="1875485"/>
                  <a:ext cx="1904762" cy="171429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그룹 1050"/>
              <p:cNvGrpSpPr/>
              <p:nvPr/>
            </p:nvGrpSpPr>
            <p:grpSpPr>
              <a:xfrm>
                <a:off x="9741651" y="4506876"/>
                <a:ext cx="2190476" cy="57143"/>
                <a:chOff x="9741651" y="4506876"/>
                <a:chExt cx="2190476" cy="57143"/>
              </a:xfrm>
            </p:grpSpPr>
            <p:pic>
              <p:nvPicPr>
                <p:cNvPr id="173" name="Object 172"/>
                <p:cNvPicPr>
                  <a:picLocks noChangeAspect="1"/>
                </p:cNvPicPr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9741651" y="4506876"/>
                  <a:ext cx="2190476" cy="57143"/>
                </a:xfrm>
                <a:prstGeom prst="rect">
                  <a:avLst/>
                </a:prstGeom>
              </p:spPr>
            </p:pic>
          </p:grpSp>
          <p:grpSp>
            <p:nvGrpSpPr>
              <p:cNvPr id="1051" name="그룹 1051"/>
              <p:cNvGrpSpPr/>
              <p:nvPr/>
            </p:nvGrpSpPr>
            <p:grpSpPr>
              <a:xfrm>
                <a:off x="10598716" y="3221850"/>
                <a:ext cx="2628571" cy="57143"/>
                <a:chOff x="10598716" y="3221850"/>
                <a:chExt cx="2628571" cy="57143"/>
              </a:xfrm>
            </p:grpSpPr>
            <p:pic>
              <p:nvPicPr>
                <p:cNvPr id="176" name="Object 175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 rot="5400000">
                  <a:off x="10598716" y="3221850"/>
                  <a:ext cx="2628571" cy="57143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53" y="-1021160"/>
            <a:ext cx="18421020" cy="12328035"/>
            <a:chOff x="-67653" y="-1021160"/>
            <a:chExt cx="18421020" cy="12328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53" y="-1021160"/>
              <a:ext cx="18421020" cy="12328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6246"/>
              <a:ext cx="1210347" cy="6248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53841" y="1301587"/>
            <a:ext cx="5051556" cy="2445383"/>
            <a:chOff x="253841" y="1301587"/>
            <a:chExt cx="5051556" cy="244538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3841" y="1301587"/>
              <a:ext cx="5051556" cy="2445383"/>
              <a:chOff x="253841" y="1301587"/>
              <a:chExt cx="5051556" cy="2445383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3841" y="1301587"/>
                <a:ext cx="5051556" cy="244538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53841" y="1301587"/>
              <a:ext cx="5051556" cy="638730"/>
              <a:chOff x="253841" y="1301587"/>
              <a:chExt cx="5051556" cy="63873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3841" y="1301587"/>
                <a:ext cx="5051556" cy="63873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53841" y="1749841"/>
              <a:ext cx="5051556" cy="190476"/>
              <a:chOff x="253841" y="1749841"/>
              <a:chExt cx="5051556" cy="19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3841" y="1749841"/>
                <a:ext cx="5051556" cy="190476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9461" y="1370160"/>
            <a:ext cx="1096291" cy="5262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53841" y="4446266"/>
            <a:ext cx="5051556" cy="5457612"/>
            <a:chOff x="253841" y="4446266"/>
            <a:chExt cx="5051556" cy="545761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53841" y="4446266"/>
              <a:ext cx="5051556" cy="5457612"/>
              <a:chOff x="253841" y="4446266"/>
              <a:chExt cx="5051556" cy="545761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3841" y="4446266"/>
                <a:ext cx="5051556" cy="545761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53841" y="4446266"/>
              <a:ext cx="5051556" cy="983009"/>
              <a:chOff x="253841" y="4446266"/>
              <a:chExt cx="5051556" cy="98300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53841" y="4446266"/>
                <a:ext cx="5051556" cy="9830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53841" y="4937771"/>
              <a:ext cx="5051556" cy="501028"/>
              <a:chOff x="253841" y="4937771"/>
              <a:chExt cx="5051556" cy="50102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53841" y="4937771"/>
                <a:ext cx="5051556" cy="501028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5525" y="4696654"/>
            <a:ext cx="1335548" cy="52066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2099095" y="3615675"/>
            <a:ext cx="2001159" cy="952381"/>
            <a:chOff x="2099095" y="3615675"/>
            <a:chExt cx="2001159" cy="9523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84382" y="3835860"/>
              <a:ext cx="1946644" cy="48887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708619" y="4006151"/>
              <a:ext cx="952381" cy="171429"/>
              <a:chOff x="1708619" y="4006151"/>
              <a:chExt cx="952381" cy="17142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5400000">
                <a:off x="1708619" y="4006151"/>
                <a:ext cx="952381" cy="171429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2931172" y="2200305"/>
            <a:ext cx="1169082" cy="1169082"/>
            <a:chOff x="2931172" y="2200305"/>
            <a:chExt cx="1169082" cy="116908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31172" y="2200305"/>
              <a:ext cx="1169082" cy="116908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6183" y="2256302"/>
            <a:ext cx="1057087" cy="1057087"/>
            <a:chOff x="1316183" y="2256302"/>
            <a:chExt cx="1057087" cy="105708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6183" y="2256302"/>
              <a:ext cx="1057087" cy="105708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65455" y="6754946"/>
            <a:ext cx="1295238" cy="1717172"/>
            <a:chOff x="465455" y="6754946"/>
            <a:chExt cx="1295238" cy="171717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65455" y="6754946"/>
              <a:ext cx="1295238" cy="171717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680649" y="5535189"/>
            <a:ext cx="2197940" cy="1649408"/>
            <a:chOff x="1680649" y="5535189"/>
            <a:chExt cx="2197940" cy="164940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80649" y="5535189"/>
              <a:ext cx="2197940" cy="164940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709129" y="6650184"/>
            <a:ext cx="1596267" cy="2042060"/>
            <a:chOff x="3709129" y="6650184"/>
            <a:chExt cx="1596267" cy="204206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09129" y="6650184"/>
              <a:ext cx="1596267" cy="204206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204921" y="8369848"/>
            <a:ext cx="1149395" cy="1149395"/>
            <a:chOff x="2204921" y="8369848"/>
            <a:chExt cx="1149395" cy="114939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4921" y="8369848"/>
              <a:ext cx="1149395" cy="114939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913421" y="5450685"/>
            <a:ext cx="9047619" cy="100000"/>
            <a:chOff x="1913421" y="5450685"/>
            <a:chExt cx="9047619" cy="10000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1913421" y="5450685"/>
              <a:ext cx="9047619" cy="1000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872668" y="868949"/>
            <a:ext cx="9382010" cy="8494225"/>
            <a:chOff x="7872668" y="868949"/>
            <a:chExt cx="9382010" cy="8494225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1160939" y="1749115"/>
              <a:ext cx="2360630" cy="969607"/>
              <a:chOff x="11160939" y="1749115"/>
              <a:chExt cx="2360630" cy="969607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1160939" y="1749115"/>
                <a:ext cx="2360630" cy="969607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4894048" y="1749115"/>
              <a:ext cx="2360630" cy="969607"/>
              <a:chOff x="14894048" y="1749115"/>
              <a:chExt cx="2360630" cy="969607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94048" y="1749115"/>
                <a:ext cx="2360630" cy="969607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872668" y="1459047"/>
              <a:ext cx="1555182" cy="1555182"/>
              <a:chOff x="7872668" y="1459047"/>
              <a:chExt cx="1555182" cy="1555182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872668" y="1459047"/>
                <a:ext cx="1555182" cy="1555182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442814" y="3530365"/>
              <a:ext cx="414889" cy="2278365"/>
              <a:chOff x="8442814" y="3530365"/>
              <a:chExt cx="414889" cy="2278365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442814" y="3530365"/>
                <a:ext cx="414889" cy="2278365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442814" y="6650184"/>
              <a:ext cx="414889" cy="2712990"/>
              <a:chOff x="8442814" y="6650184"/>
              <a:chExt cx="414889" cy="2712990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442814" y="6650184"/>
                <a:ext cx="414889" cy="2712990"/>
              </a:xfrm>
              <a:prstGeom prst="rect">
                <a:avLst/>
              </a:prstGeom>
            </p:spPr>
          </p:pic>
        </p:grpSp>
        <p:grpSp>
          <p:nvGrpSpPr>
            <p:cNvPr id="1030" name="그룹 1030"/>
            <p:cNvGrpSpPr/>
            <p:nvPr/>
          </p:nvGrpSpPr>
          <p:grpSpPr>
            <a:xfrm>
              <a:off x="12133809" y="3428873"/>
              <a:ext cx="414889" cy="2278365"/>
              <a:chOff x="12133809" y="3428873"/>
              <a:chExt cx="414889" cy="2278365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2133809" y="3428873"/>
                <a:ext cx="414889" cy="2278365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12133809" y="6650184"/>
              <a:ext cx="414889" cy="2712990"/>
              <a:chOff x="12133809" y="6650184"/>
              <a:chExt cx="414889" cy="2712990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33809" y="6650184"/>
                <a:ext cx="414889" cy="2712990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6190765" y="7917566"/>
              <a:ext cx="414889" cy="1076441"/>
              <a:chOff x="16190765" y="7917566"/>
              <a:chExt cx="414889" cy="1076441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6190765" y="7917566"/>
                <a:ext cx="414889" cy="1076441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190806" y="1946387"/>
              <a:ext cx="2380748" cy="602395"/>
            </a:xfrm>
            <a:prstGeom prst="rect">
              <a:avLst/>
            </a:prstGeom>
          </p:spPr>
        </p:pic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23906" y="1799365"/>
              <a:ext cx="2114567" cy="963491"/>
            </a:xfrm>
            <a:prstGeom prst="rect">
              <a:avLst/>
            </a:prstGeom>
          </p:spPr>
        </p:pic>
        <p:grpSp>
          <p:nvGrpSpPr>
            <p:cNvPr id="1033" name="그룹 1033"/>
            <p:cNvGrpSpPr/>
            <p:nvPr/>
          </p:nvGrpSpPr>
          <p:grpSpPr>
            <a:xfrm>
              <a:off x="8876751" y="3962447"/>
              <a:ext cx="3238095" cy="171429"/>
              <a:chOff x="8876751" y="3962447"/>
              <a:chExt cx="3238095" cy="171429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876751" y="3962447"/>
                <a:ext cx="3238095" cy="171429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8876666" y="5036804"/>
              <a:ext cx="3238095" cy="171429"/>
              <a:chOff x="8876666" y="5036804"/>
              <a:chExt cx="3238095" cy="171429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876666" y="5036804"/>
                <a:ext cx="3238095" cy="171429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8895714" y="6865057"/>
              <a:ext cx="3238095" cy="171429"/>
              <a:chOff x="8895714" y="6865057"/>
              <a:chExt cx="3238095" cy="171429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8895714" y="6865057"/>
                <a:ext cx="3238095" cy="171429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895630" y="9044060"/>
              <a:ext cx="3238095" cy="171429"/>
              <a:chOff x="8895630" y="9044060"/>
              <a:chExt cx="3238095" cy="171429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8895630" y="9044060"/>
                <a:ext cx="3238095" cy="171429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2556902" y="8143826"/>
              <a:ext cx="3619048" cy="171429"/>
              <a:chOff x="12556902" y="8143826"/>
              <a:chExt cx="3619048" cy="171429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2556902" y="8143826"/>
                <a:ext cx="3619048" cy="171429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2556818" y="8642897"/>
              <a:ext cx="3619048" cy="171429"/>
              <a:chOff x="12556818" y="8642897"/>
              <a:chExt cx="3619048" cy="171429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2556818" y="8642897"/>
                <a:ext cx="3619048" cy="171429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076292" y="815617"/>
              <a:ext cx="1274757" cy="607138"/>
            </a:xfrm>
            <a:prstGeom prst="rect">
              <a:avLst/>
            </a:prstGeom>
          </p:spPr>
        </p:pic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00636" y="3575543"/>
              <a:ext cx="3016758" cy="413063"/>
            </a:xfrm>
            <a:prstGeom prst="rect">
              <a:avLst/>
            </a:prstGeom>
          </p:spPr>
        </p:pic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68295" y="4641420"/>
              <a:ext cx="2969349" cy="441634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27810" y="6471266"/>
              <a:ext cx="1954739" cy="413063"/>
            </a:xfrm>
            <a:prstGeom prst="rect">
              <a:avLst/>
            </a:prstGeom>
          </p:spPr>
        </p:pic>
        <p:pic>
          <p:nvPicPr>
            <p:cNvPr id="120" name="Object 11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77864" y="8657960"/>
              <a:ext cx="1694853" cy="413072"/>
            </a:xfrm>
            <a:prstGeom prst="rect">
              <a:avLst/>
            </a:prstGeom>
          </p:spPr>
        </p:pic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804858" y="7742961"/>
              <a:ext cx="1369758" cy="432120"/>
            </a:xfrm>
            <a:prstGeom prst="rect">
              <a:avLst/>
            </a:prstGeom>
          </p:spPr>
        </p:pic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813229" y="8807628"/>
              <a:ext cx="2762377" cy="432110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2556902" y="4024827"/>
              <a:ext cx="1130196" cy="929835"/>
              <a:chOff x="12556902" y="4024827"/>
              <a:chExt cx="1130196" cy="929835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10800000">
                <a:off x="12556902" y="4024827"/>
                <a:ext cx="1130196" cy="929835"/>
              </a:xfrm>
              <a:prstGeom prst="rect">
                <a:avLst/>
              </a:prstGeom>
            </p:spPr>
          </p:pic>
        </p:grpSp>
        <p:grpSp>
          <p:nvGrpSpPr>
            <p:cNvPr id="1040" name="그룹 1040"/>
            <p:cNvGrpSpPr/>
            <p:nvPr/>
          </p:nvGrpSpPr>
          <p:grpSpPr>
            <a:xfrm>
              <a:off x="12556902" y="6754946"/>
              <a:ext cx="1130196" cy="929835"/>
              <a:chOff x="12556902" y="6754946"/>
              <a:chExt cx="1130196" cy="929835"/>
            </a:xfrm>
          </p:grpSpPr>
          <p:pic>
            <p:nvPicPr>
              <p:cNvPr id="127" name="Object 12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10800000">
                <a:off x="12556902" y="6754946"/>
                <a:ext cx="1130196" cy="929835"/>
              </a:xfrm>
              <a:prstGeom prst="rect">
                <a:avLst/>
              </a:prstGeom>
            </p:spPr>
          </p:pic>
        </p:grpSp>
        <p:pic>
          <p:nvPicPr>
            <p:cNvPr id="129" name="Object 12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3811207" y="4116109"/>
              <a:ext cx="2744406" cy="687349"/>
            </a:xfrm>
            <a:prstGeom prst="rect">
              <a:avLst/>
            </a:prstGeom>
          </p:spPr>
        </p:pic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767099" y="6815710"/>
              <a:ext cx="1736120" cy="41306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53" y="-1021160"/>
            <a:ext cx="18421020" cy="12328035"/>
            <a:chOff x="-67653" y="-1021160"/>
            <a:chExt cx="18421020" cy="12328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53" y="-1021160"/>
              <a:ext cx="18421020" cy="12328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1484"/>
              <a:ext cx="1620737" cy="7130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98DBD86-26D3-474E-A973-44BF6164508D}"/>
              </a:ext>
            </a:extLst>
          </p:cNvPr>
          <p:cNvGrpSpPr/>
          <p:nvPr/>
        </p:nvGrpSpPr>
        <p:grpSpPr>
          <a:xfrm>
            <a:off x="1395998" y="5724615"/>
            <a:ext cx="7188967" cy="3805199"/>
            <a:chOff x="1395998" y="5724615"/>
            <a:chExt cx="7188967" cy="38051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95998" y="5724615"/>
              <a:ext cx="7188967" cy="3805199"/>
              <a:chOff x="1395998" y="5724615"/>
              <a:chExt cx="7188967" cy="38051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5998" y="5724615"/>
                <a:ext cx="7188967" cy="38051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1736" y="5724615"/>
              <a:ext cx="7183229" cy="975488"/>
              <a:chOff x="1401736" y="5724615"/>
              <a:chExt cx="7183229" cy="97548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01736" y="5724615"/>
                <a:ext cx="7183229" cy="97548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8989" y="5858030"/>
              <a:ext cx="3809435" cy="74431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6503997" y="7440724"/>
              <a:ext cx="1729776" cy="1729776"/>
              <a:chOff x="6503997" y="7440724"/>
              <a:chExt cx="1729776" cy="172977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03997" y="7440724"/>
                <a:ext cx="1729776" cy="172977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702991" y="7709312"/>
              <a:ext cx="2897096" cy="1606077"/>
              <a:chOff x="1702991" y="7709312"/>
              <a:chExt cx="2897096" cy="160607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02991" y="7709312"/>
                <a:ext cx="2897096" cy="1606077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620373" y="6931264"/>
              <a:ext cx="1604768" cy="1391687"/>
              <a:chOff x="4620373" y="6931264"/>
              <a:chExt cx="1604768" cy="139168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620373" y="6931264"/>
                <a:ext cx="1604768" cy="1391687"/>
              </a:xfrm>
              <a:prstGeom prst="rect">
                <a:avLst/>
              </a:prstGeom>
            </p:spPr>
          </p:pic>
        </p:grpSp>
        <p:pic>
          <p:nvPicPr>
            <p:cNvPr id="86" name="Object 27">
              <a:extLst>
                <a:ext uri="{FF2B5EF4-FFF2-40B4-BE49-F238E27FC236}">
                  <a16:creationId xmlns:a16="http://schemas.microsoft.com/office/drawing/2014/main" id="{9D140710-87C4-4EA6-834F-8A50FAA3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1041" y="6482320"/>
              <a:ext cx="7113923" cy="227233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7924FBD-B21B-47A4-A5AE-EDBDE597E1AB}"/>
              </a:ext>
            </a:extLst>
          </p:cNvPr>
          <p:cNvGrpSpPr/>
          <p:nvPr/>
        </p:nvGrpSpPr>
        <p:grpSpPr>
          <a:xfrm>
            <a:off x="1395998" y="1745592"/>
            <a:ext cx="6408177" cy="3805199"/>
            <a:chOff x="1395998" y="1745592"/>
            <a:chExt cx="6408177" cy="380519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95998" y="1745592"/>
              <a:ext cx="6408177" cy="3805199"/>
              <a:chOff x="1395998" y="1745592"/>
              <a:chExt cx="6408177" cy="380519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395998" y="1745592"/>
                <a:ext cx="6408177" cy="3805199"/>
                <a:chOff x="1395998" y="1745592"/>
                <a:chExt cx="6408177" cy="3805199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395998" y="1745592"/>
                  <a:ext cx="6408177" cy="3805199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401736" y="1745592"/>
                <a:ext cx="6402439" cy="975488"/>
                <a:chOff x="1401736" y="1745592"/>
                <a:chExt cx="6402439" cy="975488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01736" y="1745592"/>
                  <a:ext cx="6402439" cy="975488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441495" y="2490978"/>
                <a:ext cx="6362680" cy="227233"/>
                <a:chOff x="1441495" y="2490978"/>
                <a:chExt cx="6362680" cy="227233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41495" y="2490978"/>
                  <a:ext cx="6362680" cy="2272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268594" y="1858637"/>
              <a:ext cx="2907569" cy="725264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702991" y="3086911"/>
              <a:ext cx="5887288" cy="1922075"/>
              <a:chOff x="1702991" y="3086911"/>
              <a:chExt cx="5887288" cy="1922075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702991" y="3190198"/>
                <a:ext cx="1645001" cy="1645001"/>
                <a:chOff x="1702991" y="3190198"/>
                <a:chExt cx="1645001" cy="1645001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02991" y="3190198"/>
                  <a:ext cx="1645001" cy="164500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3626507" y="3086911"/>
                <a:ext cx="1908144" cy="1908144"/>
                <a:chOff x="3626507" y="3086911"/>
                <a:chExt cx="1908144" cy="190814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626507" y="3086911"/>
                  <a:ext cx="1908144" cy="1908144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5695040" y="3113748"/>
                <a:ext cx="1893953" cy="1893953"/>
                <a:chOff x="5695040" y="3113748"/>
                <a:chExt cx="1893953" cy="1893953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5695040" y="3113748"/>
                  <a:ext cx="1893953" cy="189395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37A74D-345F-4653-A895-3FF73EFEDB57}"/>
              </a:ext>
            </a:extLst>
          </p:cNvPr>
          <p:cNvGrpSpPr/>
          <p:nvPr/>
        </p:nvGrpSpPr>
        <p:grpSpPr>
          <a:xfrm>
            <a:off x="8087786" y="1745592"/>
            <a:ext cx="4490943" cy="3805199"/>
            <a:chOff x="8087786" y="1745592"/>
            <a:chExt cx="4490943" cy="3805199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087786" y="1745592"/>
              <a:ext cx="4490943" cy="3805199"/>
              <a:chOff x="8087786" y="1745592"/>
              <a:chExt cx="4490943" cy="380519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8087786" y="1745592"/>
                <a:ext cx="4490943" cy="3805199"/>
                <a:chOff x="8087786" y="1745592"/>
                <a:chExt cx="4490943" cy="3805199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087786" y="1745592"/>
                  <a:ext cx="4490943" cy="3805199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8093524" y="1745592"/>
                <a:ext cx="4485205" cy="975488"/>
                <a:chOff x="8093524" y="1745592"/>
                <a:chExt cx="4485205" cy="975488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8093524" y="1745592"/>
                  <a:ext cx="4485205" cy="975488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8116069" y="2499586"/>
                <a:ext cx="4445446" cy="227233"/>
                <a:chOff x="8116069" y="2499586"/>
                <a:chExt cx="4445446" cy="227233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8116069" y="2499586"/>
                  <a:ext cx="4445446" cy="2272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86148" y="1858640"/>
              <a:ext cx="2465978" cy="687169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8259277" y="2767732"/>
              <a:ext cx="3465983" cy="1476509"/>
              <a:chOff x="8259277" y="2767732"/>
              <a:chExt cx="3465983" cy="147650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259277" y="2767732"/>
                <a:ext cx="3465983" cy="147650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799484" y="3873122"/>
              <a:ext cx="1315901" cy="1442008"/>
              <a:chOff x="10799484" y="3873122"/>
              <a:chExt cx="1315901" cy="1442008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0799484" y="3873122"/>
                <a:ext cx="1315901" cy="1442008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3C9B43-87F8-4264-BFC8-600F185D223F}"/>
              </a:ext>
            </a:extLst>
          </p:cNvPr>
          <p:cNvGrpSpPr/>
          <p:nvPr/>
        </p:nvGrpSpPr>
        <p:grpSpPr>
          <a:xfrm>
            <a:off x="8917577" y="5724615"/>
            <a:ext cx="3646808" cy="3805199"/>
            <a:chOff x="8917577" y="5724615"/>
            <a:chExt cx="3646808" cy="3805199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8917577" y="5724615"/>
              <a:ext cx="3646808" cy="3805199"/>
              <a:chOff x="8917577" y="5724615"/>
              <a:chExt cx="3646808" cy="3805199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8917577" y="5724615"/>
                <a:ext cx="3646808" cy="3805199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8917577" y="5724615"/>
              <a:ext cx="3646808" cy="975488"/>
              <a:chOff x="8917577" y="5724615"/>
              <a:chExt cx="3646808" cy="975488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917577" y="5724615"/>
                <a:ext cx="3646808" cy="975488"/>
              </a:xfrm>
              <a:prstGeom prst="rect">
                <a:avLst/>
              </a:prstGeom>
            </p:spPr>
          </p:pic>
        </p:grpSp>
        <p:grpSp>
          <p:nvGrpSpPr>
            <p:cNvPr id="1029" name="그룹 1029"/>
            <p:cNvGrpSpPr/>
            <p:nvPr/>
          </p:nvGrpSpPr>
          <p:grpSpPr>
            <a:xfrm>
              <a:off x="8917577" y="6470001"/>
              <a:ext cx="3646808" cy="227233"/>
              <a:chOff x="8917577" y="6470001"/>
              <a:chExt cx="3646808" cy="22723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917577" y="6470001"/>
                <a:ext cx="3646808" cy="227233"/>
              </a:xfrm>
              <a:prstGeom prst="rect">
                <a:avLst/>
              </a:prstGeom>
            </p:spPr>
          </p:pic>
        </p:grpSp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74174" y="5858030"/>
              <a:ext cx="2412978" cy="725264"/>
            </a:xfrm>
            <a:prstGeom prst="rect">
              <a:avLst/>
            </a:prstGeom>
          </p:spPr>
        </p:pic>
        <p:grpSp>
          <p:nvGrpSpPr>
            <p:cNvPr id="1030" name="그룹 1030"/>
            <p:cNvGrpSpPr/>
            <p:nvPr/>
          </p:nvGrpSpPr>
          <p:grpSpPr>
            <a:xfrm>
              <a:off x="9503212" y="6748237"/>
              <a:ext cx="2932401" cy="1649476"/>
              <a:chOff x="9503212" y="6748237"/>
              <a:chExt cx="2932401" cy="1649476"/>
            </a:xfrm>
          </p:grpSpPr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9503212" y="6748237"/>
                <a:ext cx="2932401" cy="1649476"/>
              </a:xfrm>
              <a:prstGeom prst="rect">
                <a:avLst/>
              </a:prstGeom>
            </p:spPr>
          </p:pic>
        </p:grpSp>
        <p:grpSp>
          <p:nvGrpSpPr>
            <p:cNvPr id="1031" name="그룹 1031"/>
            <p:cNvGrpSpPr/>
            <p:nvPr/>
          </p:nvGrpSpPr>
          <p:grpSpPr>
            <a:xfrm>
              <a:off x="9342561" y="8027529"/>
              <a:ext cx="1178749" cy="1287860"/>
              <a:chOff x="9342561" y="8027529"/>
              <a:chExt cx="1178749" cy="1287860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342561" y="8027529"/>
                <a:ext cx="1178749" cy="1287860"/>
              </a:xfrm>
              <a:prstGeom prst="rect">
                <a:avLst/>
              </a:prstGeom>
            </p:spPr>
          </p:pic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81EEB3-7C1C-40E3-B744-20B7AB8063E2}"/>
              </a:ext>
            </a:extLst>
          </p:cNvPr>
          <p:cNvGrpSpPr/>
          <p:nvPr/>
        </p:nvGrpSpPr>
        <p:grpSpPr>
          <a:xfrm>
            <a:off x="12799778" y="1745592"/>
            <a:ext cx="4089938" cy="7784221"/>
            <a:chOff x="12799778" y="1745592"/>
            <a:chExt cx="4089938" cy="7784221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12799778" y="1745592"/>
              <a:ext cx="4089938" cy="7784221"/>
              <a:chOff x="12799778" y="1745592"/>
              <a:chExt cx="4089938" cy="7784221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799778" y="1745592"/>
                <a:ext cx="4089938" cy="7784221"/>
                <a:chOff x="12799778" y="1745592"/>
                <a:chExt cx="4089938" cy="7784221"/>
              </a:xfrm>
            </p:grpSpPr>
            <p:pic>
              <p:nvPicPr>
                <p:cNvPr id="98" name="Object 97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2799778" y="1745592"/>
                  <a:ext cx="4089938" cy="7784221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12805516" y="1745592"/>
                <a:ext cx="4084200" cy="975488"/>
                <a:chOff x="12805516" y="1745592"/>
                <a:chExt cx="4084200" cy="975488"/>
              </a:xfrm>
            </p:grpSpPr>
            <p:pic>
              <p:nvPicPr>
                <p:cNvPr id="101" name="Object 100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2805516" y="1745592"/>
                  <a:ext cx="4084200" cy="975488"/>
                </a:xfrm>
                <a:prstGeom prst="rect">
                  <a:avLst/>
                </a:prstGeom>
              </p:spPr>
            </p:pic>
          </p:grpSp>
          <p:grpSp>
            <p:nvGrpSpPr>
              <p:cNvPr id="1035" name="그룹 1035"/>
              <p:cNvGrpSpPr/>
              <p:nvPr/>
            </p:nvGrpSpPr>
            <p:grpSpPr>
              <a:xfrm>
                <a:off x="12845275" y="2490978"/>
                <a:ext cx="4044441" cy="227233"/>
                <a:chOff x="12845275" y="2490978"/>
                <a:chExt cx="4044441" cy="227233"/>
              </a:xfrm>
            </p:grpSpPr>
            <p:pic>
              <p:nvPicPr>
                <p:cNvPr id="104" name="Object 103"/>
                <p:cNvPicPr>
                  <a:picLocks noChangeAspect="1"/>
                </p:cNvPicPr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12845275" y="2490978"/>
                  <a:ext cx="4044441" cy="22723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2918613" y="1858640"/>
              <a:ext cx="2711387" cy="725264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4427177" y="4244241"/>
              <a:ext cx="1726856" cy="2063372"/>
              <a:chOff x="14427177" y="4244241"/>
              <a:chExt cx="1726856" cy="2063372"/>
            </a:xfrm>
          </p:grpSpPr>
          <p:pic>
            <p:nvPicPr>
              <p:cNvPr id="109" name="Object 108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14427177" y="4244241"/>
                <a:ext cx="1726856" cy="2063372"/>
              </a:xfrm>
              <a:prstGeom prst="rect">
                <a:avLst/>
              </a:prstGeom>
            </p:spPr>
          </p:pic>
        </p:grpSp>
        <p:grpSp>
          <p:nvGrpSpPr>
            <p:cNvPr id="1037" name="그룹 1037"/>
            <p:cNvGrpSpPr/>
            <p:nvPr/>
          </p:nvGrpSpPr>
          <p:grpSpPr>
            <a:xfrm>
              <a:off x="13244916" y="3086911"/>
              <a:ext cx="1767897" cy="1767897"/>
              <a:chOff x="13244916" y="3086911"/>
              <a:chExt cx="1767897" cy="1767897"/>
            </a:xfrm>
          </p:grpSpPr>
          <p:pic>
            <p:nvPicPr>
              <p:cNvPr id="112" name="Object 11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244916" y="3086911"/>
                <a:ext cx="1767897" cy="1767897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12980583" y="6700103"/>
              <a:ext cx="2310021" cy="1212761"/>
              <a:chOff x="12980583" y="6700103"/>
              <a:chExt cx="2310021" cy="1212761"/>
            </a:xfrm>
          </p:grpSpPr>
          <p:pic>
            <p:nvPicPr>
              <p:cNvPr id="115" name="Object 11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2980583" y="6700103"/>
                <a:ext cx="2310021" cy="1212761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5101582" y="6965379"/>
              <a:ext cx="1362781" cy="1663436"/>
              <a:chOff x="15101582" y="6965379"/>
              <a:chExt cx="1362781" cy="1663436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5111166" y="6965379"/>
                <a:ext cx="1348949" cy="1348949"/>
                <a:chOff x="15111166" y="6965379"/>
                <a:chExt cx="1348949" cy="1348949"/>
              </a:xfrm>
            </p:grpSpPr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15111166" y="6965379"/>
                  <a:ext cx="1348949" cy="1348949"/>
                </a:xfrm>
                <a:prstGeom prst="rect">
                  <a:avLst/>
                </a:prstGeom>
              </p:spPr>
            </p:pic>
          </p:grpSp>
          <p:pic>
            <p:nvPicPr>
              <p:cNvPr id="121" name="Object 120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5067154" y="8275927"/>
                <a:ext cx="1486874" cy="42487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53" y="-1021160"/>
            <a:ext cx="18421020" cy="12328035"/>
            <a:chOff x="-67653" y="-1021160"/>
            <a:chExt cx="18421020" cy="123280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53" y="-1021160"/>
              <a:ext cx="18421020" cy="123280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5686"/>
              <a:ext cx="1621175" cy="70460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94511" y="1176287"/>
            <a:ext cx="17296734" cy="1664862"/>
            <a:chOff x="494511" y="1176287"/>
            <a:chExt cx="17296734" cy="166486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38268" y="2165631"/>
              <a:ext cx="5401013" cy="538755"/>
              <a:chOff x="838268" y="2165631"/>
              <a:chExt cx="5401013" cy="53875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38268" y="2165631"/>
                <a:ext cx="5401013" cy="53875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9281" y="2165631"/>
              <a:ext cx="5401013" cy="538755"/>
              <a:chOff x="6239281" y="2165631"/>
              <a:chExt cx="5401013" cy="53875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39281" y="2165631"/>
                <a:ext cx="5401013" cy="53875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640294" y="2165631"/>
              <a:ext cx="5401013" cy="538755"/>
              <a:chOff x="11640294" y="2165631"/>
              <a:chExt cx="5401013" cy="53875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640294" y="2165631"/>
                <a:ext cx="5401013" cy="53875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833141" y="2028868"/>
              <a:ext cx="812282" cy="812282"/>
              <a:chOff x="5833141" y="2028868"/>
              <a:chExt cx="812282" cy="81228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80019" y="1675746"/>
                <a:ext cx="1624563" cy="162456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33141" y="2028868"/>
                <a:ext cx="812282" cy="81228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234154" y="2028868"/>
              <a:ext cx="812282" cy="812282"/>
              <a:chOff x="11234154" y="2028868"/>
              <a:chExt cx="812282" cy="81228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881032" y="1675746"/>
                <a:ext cx="1624563" cy="1624563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234154" y="2028868"/>
                <a:ext cx="812282" cy="81228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922327" y="2118054"/>
              <a:ext cx="633909" cy="633909"/>
              <a:chOff x="5922327" y="2118054"/>
              <a:chExt cx="633909" cy="63390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22327" y="2118054"/>
                <a:ext cx="633909" cy="63390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323340" y="2118054"/>
              <a:ext cx="633909" cy="633909"/>
              <a:chOff x="11323340" y="2118054"/>
              <a:chExt cx="633909" cy="63390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323340" y="2118054"/>
                <a:ext cx="633909" cy="63390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2179" y="1230941"/>
              <a:ext cx="1602427" cy="603323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03148" y="1230941"/>
              <a:ext cx="1602427" cy="60332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6635167" y="2028868"/>
              <a:ext cx="812282" cy="812282"/>
              <a:chOff x="16635167" y="2028868"/>
              <a:chExt cx="812282" cy="812282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282045" y="1675746"/>
                <a:ext cx="1624563" cy="1624563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635167" y="2028868"/>
                <a:ext cx="812282" cy="81228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6724353" y="2118054"/>
              <a:ext cx="633909" cy="633909"/>
              <a:chOff x="16724353" y="2118054"/>
              <a:chExt cx="633909" cy="633909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724353" y="2118054"/>
                <a:ext cx="633909" cy="633909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167480" y="1125840"/>
              <a:ext cx="1621532" cy="889313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635198" y="2028868"/>
              <a:ext cx="812282" cy="812282"/>
              <a:chOff x="635198" y="2028868"/>
              <a:chExt cx="812282" cy="81228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2076" y="1675746"/>
                <a:ext cx="1624563" cy="1624563"/>
              </a:xfrm>
              <a:prstGeom prst="rect">
                <a:avLst/>
              </a:prstGeom>
            </p:spPr>
          </p:pic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5198" y="2028868"/>
                <a:ext cx="812282" cy="81228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24384" y="2118054"/>
              <a:ext cx="633909" cy="633909"/>
              <a:chOff x="724384" y="2118054"/>
              <a:chExt cx="633909" cy="63390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24384" y="2118054"/>
                <a:ext cx="633909" cy="63390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4064" y="1230941"/>
              <a:ext cx="1437351" cy="60332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88818" y="3125215"/>
            <a:ext cx="4124894" cy="1314635"/>
            <a:chOff x="6288818" y="3125215"/>
            <a:chExt cx="4124894" cy="131463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12179" y="2553706"/>
              <a:ext cx="8249789" cy="2629271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88818" y="3125215"/>
              <a:ext cx="4124894" cy="131463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47009" y="3280217"/>
            <a:ext cx="2410148" cy="4990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156185" y="3883769"/>
            <a:ext cx="1941934" cy="40322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2647490" y="6088673"/>
            <a:ext cx="3130287" cy="1523111"/>
            <a:chOff x="2647490" y="6088673"/>
            <a:chExt cx="3130287" cy="1523111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647490" y="6088673"/>
              <a:ext cx="2799831" cy="1314635"/>
              <a:chOff x="2647490" y="6088673"/>
              <a:chExt cx="2799831" cy="131463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33382" y="5517163"/>
                <a:ext cx="5599663" cy="2629271"/>
              </a:xfrm>
              <a:prstGeom prst="rect">
                <a:avLst/>
              </a:prstGeom>
            </p:spPr>
          </p:pic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647490" y="6088673"/>
                <a:ext cx="2799831" cy="131463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06959" y="6226279"/>
              <a:ext cx="1948396" cy="499005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989" y="6829837"/>
              <a:ext cx="1453477" cy="403220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5073862" y="6907869"/>
              <a:ext cx="703914" cy="703914"/>
              <a:chOff x="5073862" y="6907869"/>
              <a:chExt cx="703914" cy="703914"/>
            </a:xfrm>
          </p:grpSpPr>
          <p:grpSp>
            <p:nvGrpSpPr>
              <p:cNvPr id="1023" name="그룹 1023"/>
              <p:cNvGrpSpPr/>
              <p:nvPr/>
            </p:nvGrpSpPr>
            <p:grpSpPr>
              <a:xfrm>
                <a:off x="5073862" y="6907869"/>
                <a:ext cx="703914" cy="703914"/>
                <a:chOff x="5073862" y="6907869"/>
                <a:chExt cx="703914" cy="703914"/>
              </a:xfrm>
            </p:grpSpPr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5073862" y="6907869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5179443" y="7020093"/>
                <a:ext cx="581434" cy="47204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2647490" y="4540506"/>
            <a:ext cx="3130287" cy="1548167"/>
            <a:chOff x="2647490" y="4540506"/>
            <a:chExt cx="3130287" cy="154816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647490" y="4540506"/>
              <a:ext cx="2799831" cy="1314635"/>
              <a:chOff x="2647490" y="4540506"/>
              <a:chExt cx="2799831" cy="131463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33382" y="3968996"/>
                <a:ext cx="5599663" cy="2629271"/>
              </a:xfrm>
              <a:prstGeom prst="rect">
                <a:avLst/>
              </a:prstGeom>
            </p:spPr>
          </p:pic>
          <p:pic>
            <p:nvPicPr>
              <p:cNvPr id="86" name="Object 8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2647490" y="4540506"/>
                <a:ext cx="2799831" cy="1314635"/>
              </a:xfrm>
              <a:prstGeom prst="rect">
                <a:avLst/>
              </a:prstGeom>
            </p:spPr>
          </p:pic>
        </p:grpSp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706959" y="4701116"/>
              <a:ext cx="2446386" cy="499005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40989" y="5281671"/>
              <a:ext cx="1453477" cy="40322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5073862" y="5384759"/>
              <a:ext cx="703914" cy="703914"/>
              <a:chOff x="5073862" y="5384759"/>
              <a:chExt cx="703914" cy="703914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5073862" y="5384759"/>
                <a:ext cx="703914" cy="703914"/>
                <a:chOff x="5073862" y="5384759"/>
                <a:chExt cx="703914" cy="703914"/>
              </a:xfrm>
            </p:grpSpPr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5073862" y="5384759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5179443" y="5499471"/>
                <a:ext cx="568034" cy="469395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0021657" y="4000319"/>
            <a:ext cx="703914" cy="703914"/>
            <a:chOff x="10021657" y="4000319"/>
            <a:chExt cx="703914" cy="703914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10021657" y="4000319"/>
              <a:ext cx="703914" cy="703914"/>
              <a:chOff x="10021657" y="4000319"/>
              <a:chExt cx="703914" cy="703914"/>
            </a:xfrm>
          </p:grpSpPr>
          <p:pic>
            <p:nvPicPr>
              <p:cNvPr id="99" name="Object 9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0021657" y="4000319"/>
                <a:ext cx="703914" cy="703914"/>
              </a:xfrm>
              <a:prstGeom prst="rect">
                <a:avLst/>
              </a:prstGeom>
            </p:spPr>
          </p:pic>
        </p:grpSp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27237" y="4112544"/>
              <a:ext cx="581434" cy="47204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038581" y="7709818"/>
            <a:ext cx="4739195" cy="1561435"/>
            <a:chOff x="1038581" y="7709818"/>
            <a:chExt cx="4739195" cy="1561435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1041117" y="7709818"/>
              <a:ext cx="4488213" cy="1314635"/>
              <a:chOff x="1041117" y="7709818"/>
              <a:chExt cx="4488213" cy="1314635"/>
            </a:xfrm>
          </p:grpSpPr>
          <p:pic>
            <p:nvPicPr>
              <p:cNvPr id="105" name="Object 10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-1117182" y="7138308"/>
                <a:ext cx="8976426" cy="2629271"/>
              </a:xfrm>
              <a:prstGeom prst="rect">
                <a:avLst/>
              </a:prstGeom>
            </p:spPr>
          </p:pic>
          <p:pic>
            <p:nvPicPr>
              <p:cNvPr id="106" name="Object 10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041117" y="7709818"/>
                <a:ext cx="4488213" cy="1314635"/>
              </a:xfrm>
              <a:prstGeom prst="rect">
                <a:avLst/>
              </a:prstGeom>
            </p:spPr>
          </p:pic>
        </p:grpSp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96546" y="7864817"/>
              <a:ext cx="4178034" cy="499005"/>
            </a:xfrm>
            <a:prstGeom prst="rect">
              <a:avLst/>
            </a:prstGeom>
          </p:spPr>
        </p:pic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593390" y="8468378"/>
              <a:ext cx="1438877" cy="403220"/>
            </a:xfrm>
            <a:prstGeom prst="rect">
              <a:avLst/>
            </a:prstGeom>
          </p:spPr>
        </p:pic>
        <p:grpSp>
          <p:nvGrpSpPr>
            <p:cNvPr id="1032" name="그룹 1032"/>
            <p:cNvGrpSpPr/>
            <p:nvPr/>
          </p:nvGrpSpPr>
          <p:grpSpPr>
            <a:xfrm>
              <a:off x="5073862" y="8567339"/>
              <a:ext cx="703914" cy="703914"/>
              <a:chOff x="5073862" y="8567339"/>
              <a:chExt cx="703914" cy="703914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5073862" y="8567339"/>
                <a:ext cx="703914" cy="703914"/>
                <a:chOff x="5073862" y="8567339"/>
                <a:chExt cx="703914" cy="703914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5073862" y="8567339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5179443" y="8682052"/>
                <a:ext cx="453824" cy="469395"/>
              </a:xfrm>
              <a:prstGeom prst="rect">
                <a:avLst/>
              </a:prstGeom>
            </p:spPr>
          </p:pic>
        </p:grpSp>
      </p:grpSp>
      <p:grpSp>
        <p:nvGrpSpPr>
          <p:cNvPr id="1034" name="그룹 1034"/>
          <p:cNvGrpSpPr/>
          <p:nvPr/>
        </p:nvGrpSpPr>
        <p:grpSpPr>
          <a:xfrm>
            <a:off x="6239281" y="7709818"/>
            <a:ext cx="4857097" cy="1609598"/>
            <a:chOff x="6239281" y="7709818"/>
            <a:chExt cx="4857097" cy="160959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6241817" y="7709818"/>
              <a:ext cx="4590397" cy="1314635"/>
              <a:chOff x="6241817" y="7709818"/>
              <a:chExt cx="4590397" cy="1314635"/>
            </a:xfrm>
          </p:grpSpPr>
          <p:pic>
            <p:nvPicPr>
              <p:cNvPr id="119" name="Object 11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4032426" y="7138308"/>
                <a:ext cx="9180795" cy="2629271"/>
              </a:xfrm>
              <a:prstGeom prst="rect">
                <a:avLst/>
              </a:prstGeom>
            </p:spPr>
          </p:pic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241817" y="7709818"/>
                <a:ext cx="4590397" cy="1314635"/>
              </a:xfrm>
              <a:prstGeom prst="rect">
                <a:avLst/>
              </a:prstGeom>
            </p:spPr>
          </p:pic>
        </p:grpSp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197247" y="7864817"/>
              <a:ext cx="4414538" cy="499005"/>
            </a:xfrm>
            <a:prstGeom prst="rect">
              <a:avLst/>
            </a:prstGeom>
          </p:spPr>
        </p:pic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85354" y="8468378"/>
              <a:ext cx="1447639" cy="403220"/>
            </a:xfrm>
            <a:prstGeom prst="rect">
              <a:avLst/>
            </a:prstGeom>
          </p:spPr>
        </p:pic>
        <p:grpSp>
          <p:nvGrpSpPr>
            <p:cNvPr id="1036" name="그룹 1036"/>
            <p:cNvGrpSpPr/>
            <p:nvPr/>
          </p:nvGrpSpPr>
          <p:grpSpPr>
            <a:xfrm>
              <a:off x="10392464" y="8615502"/>
              <a:ext cx="703914" cy="703914"/>
              <a:chOff x="10392464" y="8615502"/>
              <a:chExt cx="703914" cy="703914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0392464" y="8615502"/>
                <a:ext cx="703914" cy="703914"/>
                <a:chOff x="10392464" y="8615502"/>
                <a:chExt cx="703914" cy="703914"/>
              </a:xfrm>
            </p:grpSpPr>
            <p:pic>
              <p:nvPicPr>
                <p:cNvPr id="126" name="Object 125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0392464" y="8615502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0498045" y="8730214"/>
                <a:ext cx="453824" cy="469395"/>
              </a:xfrm>
              <a:prstGeom prst="rect">
                <a:avLst/>
              </a:prstGeom>
            </p:spPr>
          </p:pic>
        </p:grpSp>
      </p:grpSp>
      <p:grpSp>
        <p:nvGrpSpPr>
          <p:cNvPr id="1038" name="그룹 1038"/>
          <p:cNvGrpSpPr/>
          <p:nvPr/>
        </p:nvGrpSpPr>
        <p:grpSpPr>
          <a:xfrm>
            <a:off x="11146308" y="7709818"/>
            <a:ext cx="5616863" cy="1606679"/>
            <a:chOff x="11146308" y="7709818"/>
            <a:chExt cx="5616863" cy="1606679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1146308" y="7709818"/>
              <a:ext cx="5337314" cy="1314635"/>
              <a:chOff x="11146308" y="7709818"/>
              <a:chExt cx="5337314" cy="1314635"/>
            </a:xfrm>
          </p:grpSpPr>
          <p:pic>
            <p:nvPicPr>
              <p:cNvPr id="133" name="Object 13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563459" y="7138308"/>
                <a:ext cx="10674629" cy="2629271"/>
              </a:xfrm>
              <a:prstGeom prst="rect">
                <a:avLst/>
              </a:prstGeom>
            </p:spPr>
          </p:pic>
          <p:pic>
            <p:nvPicPr>
              <p:cNvPr id="134" name="Object 133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11146308" y="7709818"/>
                <a:ext cx="5337314" cy="1314635"/>
              </a:xfrm>
              <a:prstGeom prst="rect">
                <a:avLst/>
              </a:prstGeom>
            </p:spPr>
          </p:pic>
        </p:grpSp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1526289" y="7864817"/>
              <a:ext cx="4098605" cy="499005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114372" y="8468378"/>
              <a:ext cx="1447639" cy="403220"/>
            </a:xfrm>
            <a:prstGeom prst="rect">
              <a:avLst/>
            </a:prstGeom>
          </p:spPr>
        </p:pic>
        <p:grpSp>
          <p:nvGrpSpPr>
            <p:cNvPr id="1040" name="그룹 1040"/>
            <p:cNvGrpSpPr/>
            <p:nvPr/>
          </p:nvGrpSpPr>
          <p:grpSpPr>
            <a:xfrm>
              <a:off x="16059258" y="8612583"/>
              <a:ext cx="703914" cy="703914"/>
              <a:chOff x="16059258" y="8612583"/>
              <a:chExt cx="703914" cy="703914"/>
            </a:xfrm>
          </p:grpSpPr>
          <p:grpSp>
            <p:nvGrpSpPr>
              <p:cNvPr id="1041" name="그룹 1041"/>
              <p:cNvGrpSpPr/>
              <p:nvPr/>
            </p:nvGrpSpPr>
            <p:grpSpPr>
              <a:xfrm>
                <a:off x="16059258" y="8612583"/>
                <a:ext cx="703914" cy="703914"/>
                <a:chOff x="16059258" y="8612583"/>
                <a:chExt cx="703914" cy="703914"/>
              </a:xfrm>
            </p:grpSpPr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6059258" y="8612583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6164838" y="8727295"/>
                <a:ext cx="453824" cy="469395"/>
              </a:xfrm>
              <a:prstGeom prst="rect">
                <a:avLst/>
              </a:prstGeom>
            </p:spPr>
          </p:pic>
        </p:grpSp>
      </p:grpSp>
      <p:grpSp>
        <p:nvGrpSpPr>
          <p:cNvPr id="1042" name="그룹 1042"/>
          <p:cNvGrpSpPr/>
          <p:nvPr/>
        </p:nvGrpSpPr>
        <p:grpSpPr>
          <a:xfrm>
            <a:off x="1041117" y="3030635"/>
            <a:ext cx="3129990" cy="1525871"/>
            <a:chOff x="1041117" y="3030635"/>
            <a:chExt cx="3129990" cy="1525871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041117" y="3030635"/>
              <a:ext cx="2799831" cy="1314635"/>
              <a:chOff x="1041117" y="3030635"/>
              <a:chExt cx="2799831" cy="1314635"/>
            </a:xfrm>
          </p:grpSpPr>
          <p:grpSp>
            <p:nvGrpSpPr>
              <p:cNvPr id="1044" name="그룹 1044"/>
              <p:cNvGrpSpPr/>
              <p:nvPr/>
            </p:nvGrpSpPr>
            <p:grpSpPr>
              <a:xfrm>
                <a:off x="1041117" y="3030635"/>
                <a:ext cx="2799831" cy="1314635"/>
                <a:chOff x="1041117" y="3030635"/>
                <a:chExt cx="2799831" cy="1314635"/>
              </a:xfrm>
            </p:grpSpPr>
            <p:pic>
              <p:nvPicPr>
                <p:cNvPr id="148" name="Object 147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-272991" y="2459126"/>
                  <a:ext cx="5599663" cy="2629271"/>
                </a:xfrm>
                <a:prstGeom prst="rect">
                  <a:avLst/>
                </a:prstGeom>
              </p:spPr>
            </p:pic>
            <p:pic>
              <p:nvPicPr>
                <p:cNvPr id="149" name="Object 148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041117" y="3030635"/>
                  <a:ext cx="2799831" cy="1314635"/>
                </a:xfrm>
                <a:prstGeom prst="rect">
                  <a:avLst/>
                </a:prstGeom>
              </p:spPr>
            </p:pic>
          </p:grpSp>
          <p:pic>
            <p:nvPicPr>
              <p:cNvPr id="151" name="Object 150"/>
              <p:cNvPicPr>
                <a:picLocks noChangeAspect="1"/>
              </p:cNvPicPr>
              <p:nvPr/>
            </p:nvPicPr>
            <p:blipFill>
              <a:blip r:embed="rId47" cstate="print"/>
              <a:stretch>
                <a:fillRect/>
              </a:stretch>
            </p:blipFill>
            <p:spPr>
              <a:xfrm>
                <a:off x="1479233" y="3168241"/>
                <a:ext cx="1761205" cy="499005"/>
              </a:xfrm>
              <a:prstGeom prst="rect">
                <a:avLst/>
              </a:prstGeom>
            </p:spPr>
          </p:pic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>
                <a:off x="1744332" y="3771800"/>
                <a:ext cx="1443744" cy="403220"/>
              </a:xfrm>
              <a:prstGeom prst="rect">
                <a:avLst/>
              </a:prstGeom>
            </p:spPr>
          </p:pic>
        </p:grpSp>
        <p:grpSp>
          <p:nvGrpSpPr>
            <p:cNvPr id="1045" name="그룹 1045"/>
            <p:cNvGrpSpPr/>
            <p:nvPr/>
          </p:nvGrpSpPr>
          <p:grpSpPr>
            <a:xfrm>
              <a:off x="3467193" y="3852592"/>
              <a:ext cx="703914" cy="703914"/>
              <a:chOff x="3467193" y="3852592"/>
              <a:chExt cx="703914" cy="703914"/>
            </a:xfrm>
          </p:grpSpPr>
          <p:grpSp>
            <p:nvGrpSpPr>
              <p:cNvPr id="1046" name="그룹 1046"/>
              <p:cNvGrpSpPr/>
              <p:nvPr/>
            </p:nvGrpSpPr>
            <p:grpSpPr>
              <a:xfrm>
                <a:off x="3467193" y="3852592"/>
                <a:ext cx="703914" cy="703914"/>
                <a:chOff x="3467193" y="3852592"/>
                <a:chExt cx="703914" cy="703914"/>
              </a:xfrm>
            </p:grpSpPr>
            <p:pic>
              <p:nvPicPr>
                <p:cNvPr id="156" name="Object 155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3467193" y="3852592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58" name="Object 157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3583279" y="3902423"/>
                <a:ext cx="559609" cy="612485"/>
              </a:xfrm>
              <a:prstGeom prst="rect">
                <a:avLst/>
              </a:prstGeom>
            </p:spPr>
          </p:pic>
        </p:grpSp>
      </p:grpSp>
      <p:grpSp>
        <p:nvGrpSpPr>
          <p:cNvPr id="1047" name="그룹 1047"/>
          <p:cNvGrpSpPr/>
          <p:nvPr/>
        </p:nvGrpSpPr>
        <p:grpSpPr>
          <a:xfrm>
            <a:off x="11038146" y="4743150"/>
            <a:ext cx="3537621" cy="1531420"/>
            <a:chOff x="11038146" y="4743150"/>
            <a:chExt cx="3537621" cy="1531420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11038146" y="4743150"/>
              <a:ext cx="3246966" cy="1314635"/>
              <a:chOff x="11038146" y="4743150"/>
              <a:chExt cx="3246966" cy="1314635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9500471" y="4171641"/>
                <a:ext cx="6493933" cy="2629271"/>
              </a:xfrm>
              <a:prstGeom prst="rect">
                <a:avLst/>
              </a:prstGeom>
            </p:spPr>
          </p:pic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52" cstate="print"/>
              <a:stretch>
                <a:fillRect/>
              </a:stretch>
            </p:blipFill>
            <p:spPr>
              <a:xfrm>
                <a:off x="11038146" y="4743150"/>
                <a:ext cx="3246966" cy="1314635"/>
              </a:xfrm>
              <a:prstGeom prst="rect">
                <a:avLst/>
              </a:prstGeom>
            </p:spPr>
          </p:pic>
        </p:grpSp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999031" y="4869681"/>
              <a:ext cx="3129719" cy="499005"/>
            </a:xfrm>
            <a:prstGeom prst="rect">
              <a:avLst/>
            </a:prstGeom>
          </p:spPr>
        </p:pic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466550" y="5443679"/>
              <a:ext cx="1951458" cy="403220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13871854" y="5570657"/>
              <a:ext cx="703914" cy="703914"/>
              <a:chOff x="13871854" y="5570657"/>
              <a:chExt cx="703914" cy="703914"/>
            </a:xfrm>
          </p:grpSpPr>
          <p:grpSp>
            <p:nvGrpSpPr>
              <p:cNvPr id="1050" name="그룹 1050"/>
              <p:cNvGrpSpPr/>
              <p:nvPr/>
            </p:nvGrpSpPr>
            <p:grpSpPr>
              <a:xfrm>
                <a:off x="13871854" y="5570657"/>
                <a:ext cx="703914" cy="703914"/>
                <a:chOff x="13871854" y="5570657"/>
                <a:chExt cx="703914" cy="703914"/>
              </a:xfrm>
            </p:grpSpPr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3871854" y="5570657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72" name="Object 171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987940" y="5620487"/>
                <a:ext cx="559609" cy="612485"/>
              </a:xfrm>
              <a:prstGeom prst="rect">
                <a:avLst/>
              </a:prstGeom>
            </p:spPr>
          </p:pic>
        </p:grpSp>
      </p:grpSp>
      <p:grpSp>
        <p:nvGrpSpPr>
          <p:cNvPr id="1051" name="그룹 1051"/>
          <p:cNvGrpSpPr/>
          <p:nvPr/>
        </p:nvGrpSpPr>
        <p:grpSpPr>
          <a:xfrm>
            <a:off x="14206895" y="6268313"/>
            <a:ext cx="2577977" cy="1581532"/>
            <a:chOff x="14206895" y="6268313"/>
            <a:chExt cx="2577977" cy="1581532"/>
          </a:xfrm>
        </p:grpSpPr>
        <p:grpSp>
          <p:nvGrpSpPr>
            <p:cNvPr id="1052" name="그룹 1052"/>
            <p:cNvGrpSpPr/>
            <p:nvPr/>
          </p:nvGrpSpPr>
          <p:grpSpPr>
            <a:xfrm>
              <a:off x="14206925" y="6268313"/>
              <a:ext cx="2277969" cy="1314635"/>
              <a:chOff x="14206925" y="6268313"/>
              <a:chExt cx="2277969" cy="1314635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3153749" y="5696804"/>
                <a:ext cx="4555939" cy="2629271"/>
              </a:xfrm>
              <a:prstGeom prst="rect">
                <a:avLst/>
              </a:prstGeom>
            </p:spPr>
          </p:pic>
          <p:pic>
            <p:nvPicPr>
              <p:cNvPr id="178" name="Object 177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4206925" y="6268313"/>
                <a:ext cx="2277969" cy="1314635"/>
              </a:xfrm>
              <a:prstGeom prst="rect">
                <a:avLst/>
              </a:prstGeom>
            </p:spPr>
          </p:pic>
        </p:grpSp>
        <p:pic>
          <p:nvPicPr>
            <p:cNvPr id="180" name="Object 179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4171866" y="6447953"/>
              <a:ext cx="2336096" cy="431791"/>
            </a:xfrm>
            <a:prstGeom prst="rect">
              <a:avLst/>
            </a:prstGeom>
          </p:spPr>
        </p:pic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4650109" y="7042932"/>
              <a:ext cx="1442772" cy="403220"/>
            </a:xfrm>
            <a:prstGeom prst="rect">
              <a:avLst/>
            </a:prstGeom>
          </p:spPr>
        </p:pic>
        <p:grpSp>
          <p:nvGrpSpPr>
            <p:cNvPr id="1053" name="그룹 1053"/>
            <p:cNvGrpSpPr/>
            <p:nvPr/>
          </p:nvGrpSpPr>
          <p:grpSpPr>
            <a:xfrm>
              <a:off x="16080958" y="7145931"/>
              <a:ext cx="703914" cy="703914"/>
              <a:chOff x="16080958" y="7145931"/>
              <a:chExt cx="703914" cy="703914"/>
            </a:xfrm>
          </p:grpSpPr>
          <p:grpSp>
            <p:nvGrpSpPr>
              <p:cNvPr id="1054" name="그룹 1054"/>
              <p:cNvGrpSpPr/>
              <p:nvPr/>
            </p:nvGrpSpPr>
            <p:grpSpPr>
              <a:xfrm>
                <a:off x="16080958" y="7145931"/>
                <a:ext cx="703914" cy="703914"/>
                <a:chOff x="16080958" y="7145931"/>
                <a:chExt cx="703914" cy="703914"/>
              </a:xfrm>
            </p:grpSpPr>
            <p:pic>
              <p:nvPicPr>
                <p:cNvPr id="184" name="Object 183"/>
                <p:cNvPicPr>
                  <a:picLocks noChangeAspect="1"/>
                </p:cNvPicPr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16080958" y="7145931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186" name="Object 185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6197044" y="7195761"/>
                <a:ext cx="559609" cy="612485"/>
              </a:xfrm>
              <a:prstGeom prst="rect">
                <a:avLst/>
              </a:prstGeom>
            </p:spPr>
          </p:pic>
        </p:grpSp>
      </p:grpSp>
      <p:grpSp>
        <p:nvGrpSpPr>
          <p:cNvPr id="1055" name="그룹 1055"/>
          <p:cNvGrpSpPr/>
          <p:nvPr/>
        </p:nvGrpSpPr>
        <p:grpSpPr>
          <a:xfrm>
            <a:off x="11822592" y="6268313"/>
            <a:ext cx="2586921" cy="1537744"/>
            <a:chOff x="11822592" y="6268313"/>
            <a:chExt cx="2586921" cy="1537744"/>
          </a:xfrm>
        </p:grpSpPr>
        <p:grpSp>
          <p:nvGrpSpPr>
            <p:cNvPr id="1056" name="그룹 1056"/>
            <p:cNvGrpSpPr/>
            <p:nvPr/>
          </p:nvGrpSpPr>
          <p:grpSpPr>
            <a:xfrm>
              <a:off x="11822592" y="6268313"/>
              <a:ext cx="2277969" cy="1314635"/>
              <a:chOff x="11822592" y="6268313"/>
              <a:chExt cx="2277969" cy="1314635"/>
            </a:xfrm>
          </p:grpSpPr>
          <p:pic>
            <p:nvPicPr>
              <p:cNvPr id="191" name="Object 190"/>
              <p:cNvPicPr>
                <a:picLocks noChangeAspect="1"/>
              </p:cNvPicPr>
              <p:nvPr/>
            </p:nvPicPr>
            <p:blipFill>
              <a:blip r:embed="rId55" cstate="print"/>
              <a:stretch>
                <a:fillRect/>
              </a:stretch>
            </p:blipFill>
            <p:spPr>
              <a:xfrm>
                <a:off x="10769416" y="5696804"/>
                <a:ext cx="4555939" cy="2629271"/>
              </a:xfrm>
              <a:prstGeom prst="rect">
                <a:avLst/>
              </a:prstGeom>
            </p:spPr>
          </p:pic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56" cstate="print"/>
              <a:stretch>
                <a:fillRect/>
              </a:stretch>
            </p:blipFill>
            <p:spPr>
              <a:xfrm>
                <a:off x="11822592" y="6268313"/>
                <a:ext cx="2277969" cy="1314635"/>
              </a:xfrm>
              <a:prstGeom prst="rect">
                <a:avLst/>
              </a:prstGeom>
            </p:spPr>
          </p:pic>
        </p:grpSp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80558" y="6405917"/>
              <a:ext cx="2179881" cy="499005"/>
            </a:xfrm>
            <a:prstGeom prst="rect">
              <a:avLst/>
            </a:prstGeom>
          </p:spPr>
        </p:pic>
        <p:pic>
          <p:nvPicPr>
            <p:cNvPr id="195" name="Object 194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265760" y="7042929"/>
              <a:ext cx="1452296" cy="403220"/>
            </a:xfrm>
            <a:prstGeom prst="rect">
              <a:avLst/>
            </a:prstGeom>
          </p:spPr>
        </p:pic>
        <p:grpSp>
          <p:nvGrpSpPr>
            <p:cNvPr id="1057" name="그룹 1057"/>
            <p:cNvGrpSpPr/>
            <p:nvPr/>
          </p:nvGrpSpPr>
          <p:grpSpPr>
            <a:xfrm>
              <a:off x="13705600" y="7102144"/>
              <a:ext cx="703914" cy="703914"/>
              <a:chOff x="13705600" y="7102144"/>
              <a:chExt cx="703914" cy="703914"/>
            </a:xfrm>
          </p:grpSpPr>
          <p:grpSp>
            <p:nvGrpSpPr>
              <p:cNvPr id="1058" name="그룹 1058"/>
              <p:cNvGrpSpPr/>
              <p:nvPr/>
            </p:nvGrpSpPr>
            <p:grpSpPr>
              <a:xfrm>
                <a:off x="13705600" y="7102144"/>
                <a:ext cx="703914" cy="703914"/>
                <a:chOff x="13705600" y="7102144"/>
                <a:chExt cx="703914" cy="703914"/>
              </a:xfrm>
            </p:grpSpPr>
            <p:pic>
              <p:nvPicPr>
                <p:cNvPr id="198" name="Object 197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3705600" y="7102144"/>
                  <a:ext cx="703914" cy="703914"/>
                </a:xfrm>
                <a:prstGeom prst="rect">
                  <a:avLst/>
                </a:prstGeom>
              </p:spPr>
            </p:pic>
          </p:grpSp>
          <p:pic>
            <p:nvPicPr>
              <p:cNvPr id="200" name="Object 199"/>
              <p:cNvPicPr>
                <a:picLocks noChangeAspect="1"/>
              </p:cNvPicPr>
              <p:nvPr/>
            </p:nvPicPr>
            <p:blipFill>
              <a:blip r:embed="rId61" cstate="print"/>
              <a:stretch>
                <a:fillRect/>
              </a:stretch>
            </p:blipFill>
            <p:spPr>
              <a:xfrm>
                <a:off x="13811148" y="7214735"/>
                <a:ext cx="568034" cy="471510"/>
              </a:xfrm>
              <a:prstGeom prst="rect">
                <a:avLst/>
              </a:prstGeom>
            </p:spPr>
          </p:pic>
        </p:grpSp>
      </p:grpSp>
      <p:grpSp>
        <p:nvGrpSpPr>
          <p:cNvPr id="1059" name="그룹 1059"/>
          <p:cNvGrpSpPr/>
          <p:nvPr/>
        </p:nvGrpSpPr>
        <p:grpSpPr>
          <a:xfrm>
            <a:off x="15495883" y="3123835"/>
            <a:ext cx="1863938" cy="1314635"/>
            <a:chOff x="15495883" y="3123835"/>
            <a:chExt cx="1863938" cy="1314635"/>
          </a:xfrm>
        </p:grpSpPr>
        <p:pic>
          <p:nvPicPr>
            <p:cNvPr id="204" name="Object 203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4649723" y="2552325"/>
              <a:ext cx="3727875" cy="2629271"/>
            </a:xfrm>
            <a:prstGeom prst="rect">
              <a:avLst/>
            </a:prstGeom>
          </p:spPr>
        </p:pic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5495883" y="3123835"/>
              <a:ext cx="1863938" cy="1314635"/>
            </a:xfrm>
            <a:prstGeom prst="rect">
              <a:avLst/>
            </a:prstGeom>
          </p:spPr>
        </p:pic>
      </p:grpSp>
      <p:pic>
        <p:nvPicPr>
          <p:cNvPr id="207" name="Object 206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15467394" y="3264089"/>
            <a:ext cx="1962481" cy="499005"/>
          </a:xfrm>
          <a:prstGeom prst="rect">
            <a:avLst/>
          </a:prstGeom>
        </p:spPr>
      </p:pic>
      <p:pic>
        <p:nvPicPr>
          <p:cNvPr id="208" name="Object 207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5721447" y="3865000"/>
            <a:ext cx="1453477" cy="4032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4686" y="-948072"/>
            <a:ext cx="18595086" cy="12181857"/>
            <a:chOff x="6464" y="-948072"/>
            <a:chExt cx="18272786" cy="12181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4" y="-948072"/>
              <a:ext cx="18272786" cy="12181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81287" y="1545792"/>
            <a:ext cx="14356269" cy="14265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28351" y="7382889"/>
            <a:ext cx="6173509" cy="1746623"/>
          </a:xfrm>
          <a:prstGeom prst="rect">
            <a:avLst/>
          </a:prstGeom>
        </p:spPr>
      </p:pic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A12846D5-9636-442D-BBED-40E72BEC713A}"/>
              </a:ext>
            </a:extLst>
          </p:cNvPr>
          <p:cNvGrpSpPr/>
          <p:nvPr/>
        </p:nvGrpSpPr>
        <p:grpSpPr>
          <a:xfrm>
            <a:off x="7389116" y="3695700"/>
            <a:ext cx="3507484" cy="3511750"/>
            <a:chOff x="7857981" y="6509462"/>
            <a:chExt cx="2569753" cy="2569753"/>
          </a:xfrm>
        </p:grpSpPr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8957BD55-4EE0-4FE8-9048-FC0816901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7981" y="6509462"/>
              <a:ext cx="2569753" cy="2569753"/>
            </a:xfrm>
            <a:prstGeom prst="rect">
              <a:avLst/>
            </a:prstGeom>
          </p:spPr>
        </p:pic>
      </p:grpSp>
      <p:pic>
        <p:nvPicPr>
          <p:cNvPr id="15" name="Object 13">
            <a:extLst>
              <a:ext uri="{FF2B5EF4-FFF2-40B4-BE49-F238E27FC236}">
                <a16:creationId xmlns:a16="http://schemas.microsoft.com/office/drawing/2014/main" id="{E1F39734-C5C6-4F43-AA35-A44600514169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8400" y="9129512"/>
            <a:ext cx="3882044" cy="704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63" y="-994718"/>
            <a:ext cx="18424241" cy="12275151"/>
            <a:chOff x="-69263" y="-994718"/>
            <a:chExt cx="18424241" cy="1227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63" y="-994718"/>
              <a:ext cx="18424241" cy="1227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4" y="341485"/>
              <a:ext cx="2271366" cy="64957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4669A9-92CA-4EB9-89CD-06EBAD99A45C}"/>
              </a:ext>
            </a:extLst>
          </p:cNvPr>
          <p:cNvGrpSpPr/>
          <p:nvPr/>
        </p:nvGrpSpPr>
        <p:grpSpPr>
          <a:xfrm>
            <a:off x="1350572" y="2628142"/>
            <a:ext cx="3826561" cy="6019102"/>
            <a:chOff x="1350572" y="2628142"/>
            <a:chExt cx="3826561" cy="601910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50572" y="4262684"/>
              <a:ext cx="3826561" cy="4384560"/>
              <a:chOff x="1350572" y="4262684"/>
              <a:chExt cx="3826561" cy="4384560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350572" y="4262684"/>
                <a:ext cx="3826561" cy="4384560"/>
                <a:chOff x="1350572" y="4262684"/>
                <a:chExt cx="3826561" cy="4384560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-312943" y="2320169"/>
                  <a:ext cx="7653122" cy="8769120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50572" y="4262684"/>
                  <a:ext cx="3826561" cy="4384560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2168795" y="5359906"/>
                <a:ext cx="2190115" cy="2190115"/>
                <a:chOff x="2168795" y="5359906"/>
                <a:chExt cx="2190115" cy="219011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2168795" y="5359906"/>
                  <a:ext cx="2190115" cy="219011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4798" y="2628142"/>
              <a:ext cx="2655617" cy="1391712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0EE809-4FF3-4246-8ADF-1F9E8E6EBE2C}"/>
              </a:ext>
            </a:extLst>
          </p:cNvPr>
          <p:cNvGrpSpPr/>
          <p:nvPr/>
        </p:nvGrpSpPr>
        <p:grpSpPr>
          <a:xfrm>
            <a:off x="7229577" y="2628146"/>
            <a:ext cx="3826561" cy="6019098"/>
            <a:chOff x="7229577" y="2628146"/>
            <a:chExt cx="3826561" cy="601909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229577" y="4262684"/>
              <a:ext cx="3826561" cy="4384560"/>
              <a:chOff x="7229577" y="4262684"/>
              <a:chExt cx="3826561" cy="4384560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7229577" y="4262684"/>
                <a:ext cx="3826561" cy="4384560"/>
                <a:chOff x="7229577" y="4262684"/>
                <a:chExt cx="3826561" cy="4384560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566061" y="2320169"/>
                  <a:ext cx="7653122" cy="8769120"/>
                </a:xfrm>
                <a:prstGeom prst="rect">
                  <a:avLst/>
                </a:prstGeom>
              </p:spPr>
            </p:pic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229577" y="4262684"/>
                  <a:ext cx="3826561" cy="4384560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7988892" y="5312463"/>
                <a:ext cx="2285002" cy="2285002"/>
                <a:chOff x="7988892" y="5312463"/>
                <a:chExt cx="2285002" cy="2285002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7988892" y="5312463"/>
                  <a:ext cx="2285002" cy="22850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3803" y="2628146"/>
              <a:ext cx="2655617" cy="1382189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1078A77-FE2A-4436-9652-1A0D6AF102F6}"/>
              </a:ext>
            </a:extLst>
          </p:cNvPr>
          <p:cNvGrpSpPr/>
          <p:nvPr/>
        </p:nvGrpSpPr>
        <p:grpSpPr>
          <a:xfrm>
            <a:off x="13085653" y="2628146"/>
            <a:ext cx="3826561" cy="6019098"/>
            <a:chOff x="13085653" y="2628146"/>
            <a:chExt cx="3826561" cy="6019098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085653" y="4262684"/>
              <a:ext cx="3826561" cy="4384560"/>
              <a:chOff x="13085653" y="4262684"/>
              <a:chExt cx="3826561" cy="4384560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3085653" y="4262684"/>
                <a:ext cx="3826561" cy="4384560"/>
                <a:chOff x="13085653" y="4262684"/>
                <a:chExt cx="3826561" cy="4384560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422138" y="2320169"/>
                  <a:ext cx="7653122" cy="8769120"/>
                </a:xfrm>
                <a:prstGeom prst="rect">
                  <a:avLst/>
                </a:prstGeom>
              </p:spPr>
            </p:pic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3085653" y="4262684"/>
                  <a:ext cx="3826561" cy="4384560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13856433" y="5257225"/>
                <a:ext cx="2285002" cy="2285002"/>
                <a:chOff x="13856433" y="5257225"/>
                <a:chExt cx="2285002" cy="2285002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3856433" y="5257225"/>
                  <a:ext cx="2285002" cy="228500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09908" y="2628146"/>
              <a:ext cx="2646093" cy="13917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63" y="-994718"/>
            <a:ext cx="18424241" cy="12275151"/>
            <a:chOff x="-69263" y="-994718"/>
            <a:chExt cx="18424241" cy="1227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63" y="-994718"/>
              <a:ext cx="18424241" cy="1227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4" y="345686"/>
              <a:ext cx="2271785" cy="642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057143" y="1612698"/>
            <a:ext cx="6171429" cy="6171429"/>
            <a:chOff x="6057143" y="1612698"/>
            <a:chExt cx="6171429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246" y="-1070198"/>
              <a:ext cx="12342857" cy="123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7143" y="1612698"/>
              <a:ext cx="6171429" cy="617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45082" y="8474808"/>
            <a:ext cx="10798248" cy="11654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63" y="-994718"/>
            <a:ext cx="18424241" cy="12275151"/>
            <a:chOff x="-69263" y="-994718"/>
            <a:chExt cx="18424241" cy="1227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63" y="-994718"/>
              <a:ext cx="18424241" cy="1227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4" y="345686"/>
              <a:ext cx="2271785" cy="642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788" y="4492068"/>
            <a:ext cx="16113503" cy="1486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9263" y="-994718"/>
            <a:ext cx="18424241" cy="12275151"/>
            <a:chOff x="-69263" y="-994718"/>
            <a:chExt cx="18424241" cy="122751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9263" y="-994718"/>
              <a:ext cx="18424241" cy="122751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4" y="345686"/>
              <a:ext cx="2271366" cy="64533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789" y="4492070"/>
            <a:ext cx="15745446" cy="1391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434" y="-1026368"/>
            <a:ext cx="18436583" cy="12338450"/>
            <a:chOff x="-75434" y="-1026368"/>
            <a:chExt cx="18436583" cy="12338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434" y="-1026368"/>
              <a:ext cx="18436583" cy="12338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1484"/>
              <a:ext cx="1925328" cy="6495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82621" y="2156136"/>
            <a:ext cx="6324257" cy="6910468"/>
            <a:chOff x="1382621" y="2156136"/>
            <a:chExt cx="6324257" cy="691046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265692" y="4504698"/>
              <a:ext cx="4558116" cy="4558116"/>
              <a:chOff x="2265692" y="4504698"/>
              <a:chExt cx="4558116" cy="455811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65692" y="4504698"/>
                <a:ext cx="4558116" cy="4558116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035" y="2087566"/>
              <a:ext cx="6140641" cy="83015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2150" y="2441217"/>
              <a:ext cx="6936048" cy="21946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97775" y="3022809"/>
            <a:ext cx="7145820" cy="1795020"/>
            <a:chOff x="10197775" y="3022809"/>
            <a:chExt cx="7145820" cy="179502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197775" y="3022809"/>
              <a:ext cx="7145820" cy="1795020"/>
              <a:chOff x="10197775" y="3022809"/>
              <a:chExt cx="7145820" cy="179502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97775" y="3022809"/>
                <a:ext cx="7145820" cy="179502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1105" y="3389583"/>
              <a:ext cx="5765926" cy="830155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0415026" y="3304319"/>
              <a:ext cx="954649" cy="954649"/>
              <a:chOff x="10415026" y="3304319"/>
              <a:chExt cx="954649" cy="95464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415026" y="3304319"/>
                <a:ext cx="954649" cy="95464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197775" y="6199113"/>
            <a:ext cx="7145820" cy="1795020"/>
            <a:chOff x="10197775" y="6199113"/>
            <a:chExt cx="7145820" cy="179502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0197775" y="6199113"/>
              <a:ext cx="7145820" cy="1795020"/>
              <a:chOff x="10197775" y="6199113"/>
              <a:chExt cx="7145820" cy="179502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97775" y="6199113"/>
                <a:ext cx="7145820" cy="1795020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86859" y="6609325"/>
              <a:ext cx="5830174" cy="830155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0613227" y="6646032"/>
              <a:ext cx="710707" cy="710707"/>
              <a:chOff x="10613227" y="6646032"/>
              <a:chExt cx="710707" cy="710707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13227" y="6646032"/>
                <a:ext cx="710707" cy="71070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4997131" y="5365338"/>
            <a:ext cx="7619048" cy="142857"/>
            <a:chOff x="4997131" y="5365338"/>
            <a:chExt cx="7619048" cy="14285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4997131" y="5365338"/>
              <a:ext cx="7619048" cy="1428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22 0.00046 L 9.36751E-17 -2.83951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667" decel="49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22 0.00278 L 0.00122 0.00278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434" y="-1026368"/>
            <a:ext cx="18436583" cy="12338450"/>
            <a:chOff x="-75434" y="-1026368"/>
            <a:chExt cx="18436583" cy="12338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434" y="-1026368"/>
              <a:ext cx="18436583" cy="12338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1484"/>
              <a:ext cx="1925328" cy="6495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455048" y="2057143"/>
            <a:ext cx="4570464" cy="1795020"/>
            <a:chOff x="455048" y="2057143"/>
            <a:chExt cx="4570464" cy="179502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48" y="2057143"/>
              <a:ext cx="4570464" cy="179502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1860" y="3896141"/>
            <a:ext cx="4570464" cy="1795020"/>
            <a:chOff x="1301860" y="3896141"/>
            <a:chExt cx="4570464" cy="17950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860" y="3896141"/>
              <a:ext cx="4570464" cy="17950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08" y="2248154"/>
            <a:ext cx="4118118" cy="10770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51516" y="5619732"/>
            <a:ext cx="8571429" cy="142857"/>
            <a:chOff x="2151516" y="5619732"/>
            <a:chExt cx="8571429" cy="14285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151516" y="5619732"/>
              <a:ext cx="8571429" cy="14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55048" y="5828945"/>
            <a:ext cx="4570464" cy="1795020"/>
            <a:chOff x="455048" y="5828945"/>
            <a:chExt cx="4570464" cy="179502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48" y="5828945"/>
              <a:ext cx="4570464" cy="179502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208" y="6075664"/>
            <a:ext cx="4118213" cy="107709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01860" y="7816349"/>
            <a:ext cx="4570464" cy="1795020"/>
            <a:chOff x="1301860" y="7816349"/>
            <a:chExt cx="4570464" cy="17950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860" y="7816349"/>
              <a:ext cx="4570464" cy="17950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020" y="4318420"/>
            <a:ext cx="2883556" cy="6495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C803D8C-A756-4230-9008-68B56DEC2F5D}"/>
              </a:ext>
            </a:extLst>
          </p:cNvPr>
          <p:cNvGrpSpPr/>
          <p:nvPr/>
        </p:nvGrpSpPr>
        <p:grpSpPr>
          <a:xfrm>
            <a:off x="9447083" y="1775836"/>
            <a:ext cx="6380003" cy="6345101"/>
            <a:chOff x="9447083" y="1775836"/>
            <a:chExt cx="6380003" cy="634510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302197" y="5451163"/>
              <a:ext cx="2669774" cy="2669774"/>
              <a:chOff x="11302197" y="5451163"/>
              <a:chExt cx="2669774" cy="2669774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1302197" y="5451163"/>
                <a:ext cx="2669774" cy="2669774"/>
                <a:chOff x="11302197" y="5451163"/>
                <a:chExt cx="2669774" cy="2669774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141570" y="4290536"/>
                  <a:ext cx="5339549" cy="5339549"/>
                </a:xfrm>
                <a:prstGeom prst="rect">
                  <a:avLst/>
                </a:prstGeom>
              </p:spPr>
            </p:pic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302197" y="5451163"/>
                  <a:ext cx="2669774" cy="266977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1732972" y="5881938"/>
                <a:ext cx="1808225" cy="1808225"/>
                <a:chOff x="11732972" y="5881938"/>
                <a:chExt cx="1808225" cy="1808225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732972" y="5881938"/>
                  <a:ext cx="1808225" cy="180822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5" name="그룹 1015"/>
            <p:cNvGrpSpPr/>
            <p:nvPr/>
          </p:nvGrpSpPr>
          <p:grpSpPr>
            <a:xfrm>
              <a:off x="9447083" y="1775836"/>
              <a:ext cx="6380003" cy="2357635"/>
              <a:chOff x="9447083" y="1775836"/>
              <a:chExt cx="6380003" cy="2357635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9447083" y="1775836"/>
                <a:ext cx="6380003" cy="2357635"/>
                <a:chOff x="9447083" y="1775836"/>
                <a:chExt cx="6380003" cy="2357635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410968" y="750904"/>
                  <a:ext cx="12760006" cy="4715270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447083" y="1775836"/>
                  <a:ext cx="6380003" cy="2357635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13383763" y="2080919"/>
                <a:ext cx="1748653" cy="1748653"/>
                <a:chOff x="13383763" y="2080919"/>
                <a:chExt cx="1748653" cy="1748653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3383763" y="2080919"/>
                  <a:ext cx="1748653" cy="1748653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946491" y="2080919"/>
                <a:ext cx="1748653" cy="1748653"/>
                <a:chOff x="9946491" y="2080919"/>
                <a:chExt cx="1748653" cy="1748653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946491" y="2080919"/>
                  <a:ext cx="1748653" cy="1748653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2023847" y="2342008"/>
                <a:ext cx="1226475" cy="1226475"/>
                <a:chOff x="12023847" y="2342008"/>
                <a:chExt cx="1226475" cy="1226475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2023847" y="2342008"/>
                  <a:ext cx="1226475" cy="12264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0" name="그룹 1020"/>
            <p:cNvGrpSpPr/>
            <p:nvPr/>
          </p:nvGrpSpPr>
          <p:grpSpPr>
            <a:xfrm>
              <a:off x="12149427" y="4510682"/>
              <a:ext cx="975314" cy="969121"/>
              <a:chOff x="12149427" y="4510682"/>
              <a:chExt cx="975314" cy="969121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149427" y="4510682"/>
                <a:ext cx="975314" cy="969121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959038" y="8645289"/>
            <a:ext cx="9069546" cy="8238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434" y="-1026368"/>
            <a:ext cx="18436583" cy="12338450"/>
            <a:chOff x="-75434" y="-1026368"/>
            <a:chExt cx="18436583" cy="12338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434" y="-1026368"/>
              <a:ext cx="18436583" cy="12338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1484"/>
              <a:ext cx="1925328" cy="6495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55048" y="2057143"/>
            <a:ext cx="4570464" cy="1795020"/>
            <a:chOff x="455048" y="2057143"/>
            <a:chExt cx="4570464" cy="17950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48" y="2057143"/>
              <a:ext cx="4570464" cy="17950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860" y="3896141"/>
            <a:ext cx="4570464" cy="1795020"/>
            <a:chOff x="1301860" y="3896141"/>
            <a:chExt cx="4570464" cy="17950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860" y="3896141"/>
              <a:ext cx="4570464" cy="179502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8208" y="2248154"/>
            <a:ext cx="4118118" cy="10770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51516" y="5619732"/>
            <a:ext cx="8571429" cy="142857"/>
            <a:chOff x="2151516" y="5619732"/>
            <a:chExt cx="8571429" cy="14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151516" y="5619732"/>
              <a:ext cx="8571429" cy="1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5048" y="5828945"/>
            <a:ext cx="4570464" cy="1795020"/>
            <a:chOff x="455048" y="5828945"/>
            <a:chExt cx="4570464" cy="17950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5048" y="5828945"/>
              <a:ext cx="4570464" cy="17950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8208" y="6075664"/>
            <a:ext cx="4118213" cy="10770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01860" y="7816349"/>
            <a:ext cx="4570464" cy="1795020"/>
            <a:chOff x="1301860" y="7816349"/>
            <a:chExt cx="4570464" cy="17950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1860" y="7816349"/>
              <a:ext cx="4570464" cy="17950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85020" y="4318420"/>
            <a:ext cx="2883556" cy="6495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85020" y="8237040"/>
            <a:ext cx="2902604" cy="6495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4DFFE3C-8250-4406-94B3-D43C102C3691}"/>
              </a:ext>
            </a:extLst>
          </p:cNvPr>
          <p:cNvGrpSpPr/>
          <p:nvPr/>
        </p:nvGrpSpPr>
        <p:grpSpPr>
          <a:xfrm>
            <a:off x="9553649" y="1259129"/>
            <a:ext cx="5487088" cy="2927569"/>
            <a:chOff x="9553649" y="1259129"/>
            <a:chExt cx="5487088" cy="292756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53649" y="3356543"/>
              <a:ext cx="5487088" cy="830155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1795181" y="1259129"/>
              <a:ext cx="1948256" cy="1948256"/>
              <a:chOff x="11795181" y="1259129"/>
              <a:chExt cx="1948256" cy="194825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795181" y="1259129"/>
                <a:ext cx="1948256" cy="1948256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3335" y="8901109"/>
            <a:ext cx="6365622" cy="82381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551323" y="4330974"/>
            <a:ext cx="6393651" cy="4056951"/>
            <a:chOff x="9551323" y="4328658"/>
            <a:chExt cx="6393651" cy="405695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9551323" y="5393017"/>
              <a:ext cx="2992592" cy="2992592"/>
              <a:chOff x="9551323" y="5393017"/>
              <a:chExt cx="2992592" cy="2992592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551323" y="5393017"/>
                <a:ext cx="2992592" cy="2992592"/>
                <a:chOff x="9551323" y="5393017"/>
                <a:chExt cx="2992592" cy="2992592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250357" y="4092052"/>
                  <a:ext cx="5985185" cy="5985185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9551323" y="5393017"/>
                  <a:ext cx="2992592" cy="2992592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0100663" y="5482714"/>
                <a:ext cx="1893912" cy="2834706"/>
                <a:chOff x="10100663" y="5482714"/>
                <a:chExt cx="1893912" cy="2834706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0100663" y="5482714"/>
                  <a:ext cx="1893912" cy="283470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7" name="그룹 1017"/>
            <p:cNvGrpSpPr/>
            <p:nvPr/>
          </p:nvGrpSpPr>
          <p:grpSpPr>
            <a:xfrm>
              <a:off x="12281652" y="4328658"/>
              <a:ext cx="975314" cy="969121"/>
              <a:chOff x="12281652" y="4328658"/>
              <a:chExt cx="975314" cy="969121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281652" y="4328658"/>
                <a:ext cx="975314" cy="969121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952381" y="5393017"/>
              <a:ext cx="2992592" cy="2992592"/>
              <a:chOff x="12952381" y="5393017"/>
              <a:chExt cx="2992592" cy="2992592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12952381" y="5393017"/>
                <a:ext cx="2992592" cy="2992592"/>
                <a:chOff x="12952381" y="5393017"/>
                <a:chExt cx="2992592" cy="2992592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651415" y="4092052"/>
                  <a:ext cx="5985185" cy="5985185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952381" y="5393017"/>
                  <a:ext cx="2992592" cy="299259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13437831" y="5510519"/>
                <a:ext cx="2021692" cy="2757588"/>
                <a:chOff x="13437831" y="5510519"/>
                <a:chExt cx="2021692" cy="2757588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3437831" y="5510519"/>
                  <a:ext cx="2021692" cy="275758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5434" y="-1026368"/>
            <a:ext cx="18436583" cy="12338450"/>
            <a:chOff x="-75434" y="-1026368"/>
            <a:chExt cx="18436583" cy="123384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5434" y="-1026368"/>
              <a:ext cx="18436583" cy="123384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5746" y="166785"/>
            <a:ext cx="17642135" cy="961905"/>
            <a:chOff x="215746" y="166785"/>
            <a:chExt cx="17642135" cy="9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6564294" y="375267"/>
              <a:ext cx="1293586" cy="538158"/>
              <a:chOff x="16564294" y="375267"/>
              <a:chExt cx="1293586" cy="5381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564294" y="375267"/>
                <a:ext cx="1293586" cy="53815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773" y="341484"/>
              <a:ext cx="1925328" cy="649575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15746" y="166785"/>
              <a:ext cx="955122" cy="955122"/>
              <a:chOff x="215746" y="166785"/>
              <a:chExt cx="955122" cy="95512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5746" y="166785"/>
                <a:ext cx="955122" cy="95512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2045" y="651489"/>
              <a:ext cx="3809524" cy="21429"/>
              <a:chOff x="12512045" y="651489"/>
              <a:chExt cx="3809524" cy="2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2045" y="651489"/>
                <a:ext cx="3809524" cy="2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64354" y="1565079"/>
            <a:ext cx="2914286" cy="7726984"/>
            <a:chOff x="664354" y="1565079"/>
            <a:chExt cx="2914286" cy="77269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64354" y="3120635"/>
              <a:ext cx="2914286" cy="6171429"/>
              <a:chOff x="664354" y="3120635"/>
              <a:chExt cx="2914286" cy="617142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791958" y="3422222"/>
                <a:ext cx="2655238" cy="5584127"/>
                <a:chOff x="791958" y="3422222"/>
                <a:chExt cx="2655238" cy="5584127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91958" y="3422222"/>
                  <a:ext cx="2655238" cy="558412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664354" y="3120635"/>
                <a:ext cx="2910445" cy="6171429"/>
                <a:chOff x="664354" y="3120635"/>
                <a:chExt cx="2910445" cy="6171429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64354" y="3120635"/>
                  <a:ext cx="2910445" cy="61714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741554" y="1565079"/>
              <a:ext cx="759886" cy="759886"/>
              <a:chOff x="1741554" y="1565079"/>
              <a:chExt cx="759886" cy="7598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41554" y="1565079"/>
                <a:ext cx="759886" cy="75988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2133" y="2366872"/>
              <a:ext cx="1678671" cy="6486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78640" y="1565079"/>
            <a:ext cx="3898385" cy="7790477"/>
            <a:chOff x="3578640" y="1565079"/>
            <a:chExt cx="3898385" cy="779047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4070691" y="1565079"/>
              <a:ext cx="2914286" cy="6171429"/>
              <a:chOff x="4070691" y="1565079"/>
              <a:chExt cx="2914286" cy="617142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230341" y="1976508"/>
                <a:ext cx="2715081" cy="5519444"/>
                <a:chOff x="4230341" y="1976508"/>
                <a:chExt cx="2715081" cy="5519444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230341" y="1976508"/>
                  <a:ext cx="2715081" cy="551944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4070691" y="1565079"/>
                <a:ext cx="2910445" cy="6171429"/>
                <a:chOff x="4070691" y="1565079"/>
                <a:chExt cx="2910445" cy="617142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070691" y="1565079"/>
                  <a:ext cx="2910445" cy="61714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6" name="그룹 1016"/>
            <p:cNvGrpSpPr/>
            <p:nvPr/>
          </p:nvGrpSpPr>
          <p:grpSpPr>
            <a:xfrm>
              <a:off x="5147891" y="7897256"/>
              <a:ext cx="759886" cy="759886"/>
              <a:chOff x="5147891" y="7897256"/>
              <a:chExt cx="759886" cy="75988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147891" y="7897256"/>
                <a:ext cx="759886" cy="759886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5308" y="8802544"/>
              <a:ext cx="3962299" cy="64861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477025" y="1565079"/>
            <a:ext cx="2914286" cy="7790476"/>
            <a:chOff x="7477025" y="1565079"/>
            <a:chExt cx="2914286" cy="7790476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7477025" y="3184127"/>
              <a:ext cx="2914286" cy="6171429"/>
              <a:chOff x="7477025" y="3184127"/>
              <a:chExt cx="2914286" cy="6171429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543691" y="3632937"/>
                <a:ext cx="2843778" cy="5411508"/>
                <a:chOff x="7543691" y="3632937"/>
                <a:chExt cx="2843778" cy="5411508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7543691" y="3632937"/>
                  <a:ext cx="2843778" cy="5411508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7477025" y="3184127"/>
                <a:ext cx="2910445" cy="6171429"/>
                <a:chOff x="7477025" y="3184127"/>
                <a:chExt cx="2910445" cy="6171429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7477025" y="3184127"/>
                  <a:ext cx="2910445" cy="61714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1" name="그룹 1021"/>
            <p:cNvGrpSpPr/>
            <p:nvPr/>
          </p:nvGrpSpPr>
          <p:grpSpPr>
            <a:xfrm>
              <a:off x="8554224" y="1565079"/>
              <a:ext cx="759886" cy="759886"/>
              <a:chOff x="8554224" y="1565079"/>
              <a:chExt cx="759886" cy="75988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54224" y="1565079"/>
                <a:ext cx="759886" cy="759886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0255" y="2366868"/>
              <a:ext cx="2602042" cy="6390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903480" y="4743792"/>
            <a:ext cx="1221315" cy="1369559"/>
            <a:chOff x="10903480" y="4743792"/>
            <a:chExt cx="1221315" cy="13695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03480" y="4743792"/>
              <a:ext cx="1221315" cy="136955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2547087" y="3355117"/>
            <a:ext cx="5139365" cy="4210402"/>
            <a:chOff x="12547087" y="3355117"/>
            <a:chExt cx="5139365" cy="4210402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2547087" y="3355117"/>
              <a:ext cx="5133016" cy="4210402"/>
              <a:chOff x="12547087" y="3355117"/>
              <a:chExt cx="5133016" cy="4210402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547087" y="3355117"/>
                <a:ext cx="5133016" cy="4210402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2553436" y="3355117"/>
              <a:ext cx="5133016" cy="1079365"/>
              <a:chOff x="12553436" y="3355117"/>
              <a:chExt cx="5133016" cy="1079365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553436" y="3355117"/>
                <a:ext cx="5133016" cy="1079365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28859" y="3483373"/>
              <a:ext cx="4311431" cy="887298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5407877" y="5006967"/>
              <a:ext cx="1754672" cy="1754672"/>
              <a:chOff x="15407877" y="5006967"/>
              <a:chExt cx="1754672" cy="1754672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07877" y="5006967"/>
                <a:ext cx="1754672" cy="175467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13154277" y="5006967"/>
              <a:ext cx="1771868" cy="1771868"/>
              <a:chOff x="13154277" y="5006967"/>
              <a:chExt cx="1771868" cy="177186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154277" y="5006967"/>
                <a:ext cx="1771868" cy="1771868"/>
              </a:xfrm>
              <a:prstGeom prst="rect">
                <a:avLst/>
              </a:prstGeom>
            </p:spPr>
          </p:pic>
        </p:grpSp>
        <p:grpSp>
          <p:nvGrpSpPr>
            <p:cNvPr id="1028" name="그룹 1028"/>
            <p:cNvGrpSpPr/>
            <p:nvPr/>
          </p:nvGrpSpPr>
          <p:grpSpPr>
            <a:xfrm>
              <a:off x="12597429" y="4179877"/>
              <a:ext cx="5022391" cy="251431"/>
              <a:chOff x="12597429" y="4179877"/>
              <a:chExt cx="5022391" cy="251431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2597429" y="4179877"/>
                <a:ext cx="5022391" cy="25143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12</cp:revision>
  <dcterms:created xsi:type="dcterms:W3CDTF">2023-03-22T21:14:23Z</dcterms:created>
  <dcterms:modified xsi:type="dcterms:W3CDTF">2023-03-22T13:14:30Z</dcterms:modified>
</cp:coreProperties>
</file>